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801E00-012F-4FE7-A849-10FC5B6B4D0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7EF43CF-13ED-4253-A11F-F9E3729067CA}">
      <dgm:prSet/>
      <dgm:spPr/>
      <dgm:t>
        <a:bodyPr/>
        <a:lstStyle/>
        <a:p>
          <a:r>
            <a:rPr lang="en-US" dirty="0"/>
            <a:t>1. What is the “you” form of the verb BE?</a:t>
          </a:r>
        </a:p>
      </dgm:t>
    </dgm:pt>
    <dgm:pt modelId="{0194411B-18C2-4384-9396-F2571F7006CC}" type="parTrans" cxnId="{7CE8F68B-2A68-4969-A78B-31C3DDDE2934}">
      <dgm:prSet/>
      <dgm:spPr/>
      <dgm:t>
        <a:bodyPr/>
        <a:lstStyle/>
        <a:p>
          <a:endParaRPr lang="en-US"/>
        </a:p>
      </dgm:t>
    </dgm:pt>
    <dgm:pt modelId="{3AE8D0B4-E26C-49C4-8B93-1419045AC68A}" type="sibTrans" cxnId="{7CE8F68B-2A68-4969-A78B-31C3DDDE2934}">
      <dgm:prSet/>
      <dgm:spPr/>
      <dgm:t>
        <a:bodyPr/>
        <a:lstStyle/>
        <a:p>
          <a:endParaRPr lang="en-US"/>
        </a:p>
      </dgm:t>
    </dgm:pt>
    <dgm:pt modelId="{9ADC0572-3CC5-4642-9330-6BDBA24C8334}">
      <dgm:prSet/>
      <dgm:spPr/>
      <dgm:t>
        <a:bodyPr/>
        <a:lstStyle/>
        <a:p>
          <a:r>
            <a:rPr lang="en-US" dirty="0"/>
            <a:t>a. </a:t>
          </a:r>
          <a:r>
            <a:rPr lang="en-US" dirty="0" err="1"/>
            <a:t>hní</a:t>
          </a:r>
          <a:r>
            <a:rPr lang="en-US" dirty="0"/>
            <a:t>ⁿ</a:t>
          </a:r>
        </a:p>
      </dgm:t>
    </dgm:pt>
    <dgm:pt modelId="{7BB32217-BDA0-4BE3-9EE0-D884F7BD0B5F}" type="parTrans" cxnId="{3DE46C58-9B31-4205-A150-14928A3BCA4E}">
      <dgm:prSet/>
      <dgm:spPr/>
      <dgm:t>
        <a:bodyPr/>
        <a:lstStyle/>
        <a:p>
          <a:endParaRPr lang="en-US"/>
        </a:p>
      </dgm:t>
    </dgm:pt>
    <dgm:pt modelId="{2C4088E5-CE26-4EAF-94C6-4CE7AD42A3F0}" type="sibTrans" cxnId="{3DE46C58-9B31-4205-A150-14928A3BCA4E}">
      <dgm:prSet/>
      <dgm:spPr/>
      <dgm:t>
        <a:bodyPr/>
        <a:lstStyle/>
        <a:p>
          <a:endParaRPr lang="en-US"/>
        </a:p>
      </dgm:t>
    </dgm:pt>
    <dgm:pt modelId="{B7879918-A223-4830-9401-00C60DED6461}">
      <dgm:prSet/>
      <dgm:spPr/>
      <dgm:t>
        <a:bodyPr/>
        <a:lstStyle/>
        <a:p>
          <a:r>
            <a:rPr lang="en-US"/>
            <a:t>b. blíⁿ</a:t>
          </a:r>
        </a:p>
      </dgm:t>
    </dgm:pt>
    <dgm:pt modelId="{E87C8E8B-29C9-4C81-BF1A-42017340308D}" type="parTrans" cxnId="{124DEE38-D943-4F4F-9B76-D2043320A762}">
      <dgm:prSet/>
      <dgm:spPr/>
      <dgm:t>
        <a:bodyPr/>
        <a:lstStyle/>
        <a:p>
          <a:endParaRPr lang="en-US"/>
        </a:p>
      </dgm:t>
    </dgm:pt>
    <dgm:pt modelId="{5724B927-EB4D-41CD-8212-D1243D27C00F}" type="sibTrans" cxnId="{124DEE38-D943-4F4F-9B76-D2043320A762}">
      <dgm:prSet/>
      <dgm:spPr/>
      <dgm:t>
        <a:bodyPr/>
        <a:lstStyle/>
        <a:p>
          <a:endParaRPr lang="en-US"/>
        </a:p>
      </dgm:t>
    </dgm:pt>
    <dgm:pt modelId="{2E29FE35-FF0E-4E77-A1A4-5ED262936027}">
      <dgm:prSet/>
      <dgm:spPr/>
      <dgm:t>
        <a:bodyPr/>
        <a:lstStyle/>
        <a:p>
          <a:r>
            <a:rPr lang="en-US"/>
            <a:t>c. yiⁿ</a:t>
          </a:r>
        </a:p>
      </dgm:t>
    </dgm:pt>
    <dgm:pt modelId="{5B056939-B0D4-4493-A0DB-8DCD21214E58}" type="parTrans" cxnId="{76447021-9031-43F6-8064-53322C5B7FC0}">
      <dgm:prSet/>
      <dgm:spPr/>
      <dgm:t>
        <a:bodyPr/>
        <a:lstStyle/>
        <a:p>
          <a:endParaRPr lang="en-US"/>
        </a:p>
      </dgm:t>
    </dgm:pt>
    <dgm:pt modelId="{886FD901-6EE4-44A2-853B-C894612089A6}" type="sibTrans" cxnId="{76447021-9031-43F6-8064-53322C5B7FC0}">
      <dgm:prSet/>
      <dgm:spPr/>
      <dgm:t>
        <a:bodyPr/>
        <a:lstStyle/>
        <a:p>
          <a:endParaRPr lang="en-US"/>
        </a:p>
      </dgm:t>
    </dgm:pt>
    <dgm:pt modelId="{7C09A4FD-4BF3-43E3-89D5-55913BAFB659}">
      <dgm:prSet/>
      <dgm:spPr/>
      <dgm:t>
        <a:bodyPr/>
        <a:lstStyle/>
        <a:p>
          <a:r>
            <a:rPr lang="en-US"/>
            <a:t>2. Which is the correct “word order?”</a:t>
          </a:r>
        </a:p>
      </dgm:t>
    </dgm:pt>
    <dgm:pt modelId="{2A60B7A5-0308-4CBB-B732-34FB2548322C}" type="parTrans" cxnId="{21CA185C-7BB4-495C-9D63-520699A4A11D}">
      <dgm:prSet/>
      <dgm:spPr/>
      <dgm:t>
        <a:bodyPr/>
        <a:lstStyle/>
        <a:p>
          <a:endParaRPr lang="en-US"/>
        </a:p>
      </dgm:t>
    </dgm:pt>
    <dgm:pt modelId="{AF69FA0B-3827-4288-ABAF-D5DEA394D5F5}" type="sibTrans" cxnId="{21CA185C-7BB4-495C-9D63-520699A4A11D}">
      <dgm:prSet/>
      <dgm:spPr/>
      <dgm:t>
        <a:bodyPr/>
        <a:lstStyle/>
        <a:p>
          <a:endParaRPr lang="en-US"/>
        </a:p>
      </dgm:t>
    </dgm:pt>
    <dgm:pt modelId="{80CB66E6-FCC1-4C67-80A0-15DAA9E1862F}">
      <dgm:prSet/>
      <dgm:spPr/>
      <dgm:t>
        <a:bodyPr/>
        <a:lstStyle/>
        <a:p>
          <a:r>
            <a:rPr lang="en-US"/>
            <a:t>a. object, subject, verb</a:t>
          </a:r>
        </a:p>
      </dgm:t>
    </dgm:pt>
    <dgm:pt modelId="{3EB1EC0E-540A-4E36-8D1D-16B36BF1A2C7}" type="parTrans" cxnId="{8F2F6897-2B9E-4F69-B2A5-6D3C9B530538}">
      <dgm:prSet/>
      <dgm:spPr/>
      <dgm:t>
        <a:bodyPr/>
        <a:lstStyle/>
        <a:p>
          <a:endParaRPr lang="en-US"/>
        </a:p>
      </dgm:t>
    </dgm:pt>
    <dgm:pt modelId="{CEDEB496-AAF1-474C-81E4-188157760295}" type="sibTrans" cxnId="{8F2F6897-2B9E-4F69-B2A5-6D3C9B530538}">
      <dgm:prSet/>
      <dgm:spPr/>
      <dgm:t>
        <a:bodyPr/>
        <a:lstStyle/>
        <a:p>
          <a:endParaRPr lang="en-US"/>
        </a:p>
      </dgm:t>
    </dgm:pt>
    <dgm:pt modelId="{33793368-6539-4B20-AB33-FA109980D298}">
      <dgm:prSet/>
      <dgm:spPr/>
      <dgm:t>
        <a:bodyPr/>
        <a:lstStyle/>
        <a:p>
          <a:r>
            <a:rPr lang="en-US"/>
            <a:t>b. subject, object, verb</a:t>
          </a:r>
        </a:p>
      </dgm:t>
    </dgm:pt>
    <dgm:pt modelId="{9871E6B6-127D-4FC7-879D-227B0F265F0E}" type="parTrans" cxnId="{C6B786E1-6683-43CD-96AB-0894A0C847CF}">
      <dgm:prSet/>
      <dgm:spPr/>
      <dgm:t>
        <a:bodyPr/>
        <a:lstStyle/>
        <a:p>
          <a:endParaRPr lang="en-US"/>
        </a:p>
      </dgm:t>
    </dgm:pt>
    <dgm:pt modelId="{D94FAC58-7D97-453A-A150-DA64DBDF7DEF}" type="sibTrans" cxnId="{C6B786E1-6683-43CD-96AB-0894A0C847CF}">
      <dgm:prSet/>
      <dgm:spPr/>
      <dgm:t>
        <a:bodyPr/>
        <a:lstStyle/>
        <a:p>
          <a:endParaRPr lang="en-US"/>
        </a:p>
      </dgm:t>
    </dgm:pt>
    <dgm:pt modelId="{48EB1069-F81C-4187-9570-136078DA837E}">
      <dgm:prSet/>
      <dgm:spPr/>
      <dgm:t>
        <a:bodyPr/>
        <a:lstStyle/>
        <a:p>
          <a:r>
            <a:rPr lang="en-US"/>
            <a:t>c. verb, subject, object</a:t>
          </a:r>
        </a:p>
      </dgm:t>
    </dgm:pt>
    <dgm:pt modelId="{50B013A5-1D67-42ED-84D4-6EAA4B7EBB4F}" type="parTrans" cxnId="{924A6311-CCA7-41D3-A635-C464D7F4509E}">
      <dgm:prSet/>
      <dgm:spPr/>
      <dgm:t>
        <a:bodyPr/>
        <a:lstStyle/>
        <a:p>
          <a:endParaRPr lang="en-US"/>
        </a:p>
      </dgm:t>
    </dgm:pt>
    <dgm:pt modelId="{06F0E30B-22D1-450C-B894-7837A52F3A52}" type="sibTrans" cxnId="{924A6311-CCA7-41D3-A635-C464D7F4509E}">
      <dgm:prSet/>
      <dgm:spPr/>
      <dgm:t>
        <a:bodyPr/>
        <a:lstStyle/>
        <a:p>
          <a:endParaRPr lang="en-US"/>
        </a:p>
      </dgm:t>
    </dgm:pt>
    <dgm:pt modelId="{5EEF1D31-4FEC-487E-AEF9-971B4DBF4A97}">
      <dgm:prSet/>
      <dgm:spPr/>
      <dgm:t>
        <a:bodyPr/>
        <a:lstStyle/>
        <a:p>
          <a:r>
            <a:rPr lang="en-US"/>
            <a:t>3. What is the “root” for of the verb SEE?</a:t>
          </a:r>
        </a:p>
      </dgm:t>
    </dgm:pt>
    <dgm:pt modelId="{A9F11D40-D24A-495A-8764-D641A773019A}" type="parTrans" cxnId="{952F8C69-A759-47A0-9614-E0BD2B6BCE77}">
      <dgm:prSet/>
      <dgm:spPr/>
      <dgm:t>
        <a:bodyPr/>
        <a:lstStyle/>
        <a:p>
          <a:endParaRPr lang="en-US"/>
        </a:p>
      </dgm:t>
    </dgm:pt>
    <dgm:pt modelId="{BB495787-C6B0-408F-B5C9-0590FF91DE96}" type="sibTrans" cxnId="{952F8C69-A759-47A0-9614-E0BD2B6BCE77}">
      <dgm:prSet/>
      <dgm:spPr/>
      <dgm:t>
        <a:bodyPr/>
        <a:lstStyle/>
        <a:p>
          <a:endParaRPr lang="en-US"/>
        </a:p>
      </dgm:t>
    </dgm:pt>
    <dgm:pt modelId="{A7AE7218-B928-48E6-A937-89486F271942}">
      <dgm:prSet/>
      <dgm:spPr/>
      <dgm:t>
        <a:bodyPr/>
        <a:lstStyle/>
        <a:p>
          <a:r>
            <a:rPr lang="en-US"/>
            <a:t>a. Íyaye</a:t>
          </a:r>
        </a:p>
      </dgm:t>
    </dgm:pt>
    <dgm:pt modelId="{2F3E2CBF-3BF4-4349-9743-0D08C733A6CE}" type="parTrans" cxnId="{8E1D7814-6C72-497B-A758-42256C9F3087}">
      <dgm:prSet/>
      <dgm:spPr/>
      <dgm:t>
        <a:bodyPr/>
        <a:lstStyle/>
        <a:p>
          <a:endParaRPr lang="en-US"/>
        </a:p>
      </dgm:t>
    </dgm:pt>
    <dgm:pt modelId="{CC1CEAB2-8C8A-4036-90AA-F12A3E66453E}" type="sibTrans" cxnId="{8E1D7814-6C72-497B-A758-42256C9F3087}">
      <dgm:prSet/>
      <dgm:spPr/>
      <dgm:t>
        <a:bodyPr/>
        <a:lstStyle/>
        <a:p>
          <a:endParaRPr lang="en-US"/>
        </a:p>
      </dgm:t>
    </dgm:pt>
    <dgm:pt modelId="{541C2076-076A-4936-AFE7-3B7DA08815E1}">
      <dgm:prSet/>
      <dgm:spPr/>
      <dgm:t>
        <a:bodyPr/>
        <a:lstStyle/>
        <a:p>
          <a:r>
            <a:rPr lang="en-US"/>
            <a:t>b. íye</a:t>
          </a:r>
        </a:p>
      </dgm:t>
    </dgm:pt>
    <dgm:pt modelId="{18EF21F8-CD3C-430C-98B4-FF6D06E99B59}" type="parTrans" cxnId="{A54AE1E1-60BD-4E52-8ED5-241465C095F1}">
      <dgm:prSet/>
      <dgm:spPr/>
      <dgm:t>
        <a:bodyPr/>
        <a:lstStyle/>
        <a:p>
          <a:endParaRPr lang="en-US"/>
        </a:p>
      </dgm:t>
    </dgm:pt>
    <dgm:pt modelId="{CAAF75E7-2F21-4B17-BE5D-1AF3A7E416E3}" type="sibTrans" cxnId="{A54AE1E1-60BD-4E52-8ED5-241465C095F1}">
      <dgm:prSet/>
      <dgm:spPr/>
      <dgm:t>
        <a:bodyPr/>
        <a:lstStyle/>
        <a:p>
          <a:endParaRPr lang="en-US"/>
        </a:p>
      </dgm:t>
    </dgm:pt>
    <dgm:pt modelId="{1DAC779F-0F0B-419B-AAAE-ED521D3A0B61}">
      <dgm:prSet/>
      <dgm:spPr/>
      <dgm:t>
        <a:bodyPr/>
        <a:lstStyle/>
        <a:p>
          <a:r>
            <a:rPr lang="en-US"/>
            <a:t>c. iáye</a:t>
          </a:r>
        </a:p>
      </dgm:t>
    </dgm:pt>
    <dgm:pt modelId="{00375A3D-CEDA-4564-9721-EF2F51C759B5}" type="parTrans" cxnId="{A91A1AE4-1606-43F5-8D26-E61147A0AD42}">
      <dgm:prSet/>
      <dgm:spPr/>
      <dgm:t>
        <a:bodyPr/>
        <a:lstStyle/>
        <a:p>
          <a:endParaRPr lang="en-US"/>
        </a:p>
      </dgm:t>
    </dgm:pt>
    <dgm:pt modelId="{8A0A6243-C44E-4D33-8BFF-D14B6233C897}" type="sibTrans" cxnId="{A91A1AE4-1606-43F5-8D26-E61147A0AD42}">
      <dgm:prSet/>
      <dgm:spPr/>
      <dgm:t>
        <a:bodyPr/>
        <a:lstStyle/>
        <a:p>
          <a:endParaRPr lang="en-US"/>
        </a:p>
      </dgm:t>
    </dgm:pt>
    <dgm:pt modelId="{943BEDE3-2DEC-411E-8D18-4B50D0CC3867}" type="pres">
      <dgm:prSet presAssocID="{C4801E00-012F-4FE7-A849-10FC5B6B4D06}" presName="linear" presStyleCnt="0">
        <dgm:presLayoutVars>
          <dgm:animLvl val="lvl"/>
          <dgm:resizeHandles val="exact"/>
        </dgm:presLayoutVars>
      </dgm:prSet>
      <dgm:spPr/>
    </dgm:pt>
    <dgm:pt modelId="{C86CCFE3-0A9C-41B7-80EE-D4D0D19A4E6A}" type="pres">
      <dgm:prSet presAssocID="{37EF43CF-13ED-4253-A11F-F9E3729067C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66F89D6-A376-47A6-97BA-B5AC1AE81A00}" type="pres">
      <dgm:prSet presAssocID="{37EF43CF-13ED-4253-A11F-F9E3729067CA}" presName="childText" presStyleLbl="revTx" presStyleIdx="0" presStyleCnt="3">
        <dgm:presLayoutVars>
          <dgm:bulletEnabled val="1"/>
        </dgm:presLayoutVars>
      </dgm:prSet>
      <dgm:spPr/>
    </dgm:pt>
    <dgm:pt modelId="{C433BCC0-BBEF-46F1-9F56-C04B43CE830B}" type="pres">
      <dgm:prSet presAssocID="{7C09A4FD-4BF3-43E3-89D5-55913BAFB65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D6DF160-190C-4F96-8CDF-D0F2E0437EE2}" type="pres">
      <dgm:prSet presAssocID="{7C09A4FD-4BF3-43E3-89D5-55913BAFB659}" presName="childText" presStyleLbl="revTx" presStyleIdx="1" presStyleCnt="3">
        <dgm:presLayoutVars>
          <dgm:bulletEnabled val="1"/>
        </dgm:presLayoutVars>
      </dgm:prSet>
      <dgm:spPr/>
    </dgm:pt>
    <dgm:pt modelId="{FB021808-1133-4903-9209-01F386587A20}" type="pres">
      <dgm:prSet presAssocID="{5EEF1D31-4FEC-487E-AEF9-971B4DBF4A97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9F71E702-0935-4707-910B-24484025E5CC}" type="pres">
      <dgm:prSet presAssocID="{5EEF1D31-4FEC-487E-AEF9-971B4DBF4A97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20319710-04E9-4E2E-842D-2F9B140A21C1}" type="presOf" srcId="{9ADC0572-3CC5-4642-9330-6BDBA24C8334}" destId="{166F89D6-A376-47A6-97BA-B5AC1AE81A00}" srcOrd="0" destOrd="0" presId="urn:microsoft.com/office/officeart/2005/8/layout/vList2"/>
    <dgm:cxn modelId="{051B3511-3E1D-41AC-85CF-05C0BCF03EA3}" type="presOf" srcId="{80CB66E6-FCC1-4C67-80A0-15DAA9E1862F}" destId="{AD6DF160-190C-4F96-8CDF-D0F2E0437EE2}" srcOrd="0" destOrd="0" presId="urn:microsoft.com/office/officeart/2005/8/layout/vList2"/>
    <dgm:cxn modelId="{924A6311-CCA7-41D3-A635-C464D7F4509E}" srcId="{7C09A4FD-4BF3-43E3-89D5-55913BAFB659}" destId="{48EB1069-F81C-4187-9570-136078DA837E}" srcOrd="2" destOrd="0" parTransId="{50B013A5-1D67-42ED-84D4-6EAA4B7EBB4F}" sibTransId="{06F0E30B-22D1-450C-B894-7837A52F3A52}"/>
    <dgm:cxn modelId="{8E1D7814-6C72-497B-A758-42256C9F3087}" srcId="{5EEF1D31-4FEC-487E-AEF9-971B4DBF4A97}" destId="{A7AE7218-B928-48E6-A937-89486F271942}" srcOrd="0" destOrd="0" parTransId="{2F3E2CBF-3BF4-4349-9743-0D08C733A6CE}" sibTransId="{CC1CEAB2-8C8A-4036-90AA-F12A3E66453E}"/>
    <dgm:cxn modelId="{76447021-9031-43F6-8064-53322C5B7FC0}" srcId="{37EF43CF-13ED-4253-A11F-F9E3729067CA}" destId="{2E29FE35-FF0E-4E77-A1A4-5ED262936027}" srcOrd="2" destOrd="0" parTransId="{5B056939-B0D4-4493-A0DB-8DCD21214E58}" sibTransId="{886FD901-6EE4-44A2-853B-C894612089A6}"/>
    <dgm:cxn modelId="{124DEE38-D943-4F4F-9B76-D2043320A762}" srcId="{37EF43CF-13ED-4253-A11F-F9E3729067CA}" destId="{B7879918-A223-4830-9401-00C60DED6461}" srcOrd="1" destOrd="0" parTransId="{E87C8E8B-29C9-4C81-BF1A-42017340308D}" sibTransId="{5724B927-EB4D-41CD-8212-D1243D27C00F}"/>
    <dgm:cxn modelId="{AF8EEB40-B875-49D8-9E23-8445915CEE91}" type="presOf" srcId="{33793368-6539-4B20-AB33-FA109980D298}" destId="{AD6DF160-190C-4F96-8CDF-D0F2E0437EE2}" srcOrd="0" destOrd="1" presId="urn:microsoft.com/office/officeart/2005/8/layout/vList2"/>
    <dgm:cxn modelId="{21CA185C-7BB4-495C-9D63-520699A4A11D}" srcId="{C4801E00-012F-4FE7-A849-10FC5B6B4D06}" destId="{7C09A4FD-4BF3-43E3-89D5-55913BAFB659}" srcOrd="1" destOrd="0" parTransId="{2A60B7A5-0308-4CBB-B732-34FB2548322C}" sibTransId="{AF69FA0B-3827-4288-ABAF-D5DEA394D5F5}"/>
    <dgm:cxn modelId="{4999E065-1F0A-42EB-B832-06A32A76AE79}" type="presOf" srcId="{5EEF1D31-4FEC-487E-AEF9-971B4DBF4A97}" destId="{FB021808-1133-4903-9209-01F386587A20}" srcOrd="0" destOrd="0" presId="urn:microsoft.com/office/officeart/2005/8/layout/vList2"/>
    <dgm:cxn modelId="{952F8C69-A759-47A0-9614-E0BD2B6BCE77}" srcId="{C4801E00-012F-4FE7-A849-10FC5B6B4D06}" destId="{5EEF1D31-4FEC-487E-AEF9-971B4DBF4A97}" srcOrd="2" destOrd="0" parTransId="{A9F11D40-D24A-495A-8764-D641A773019A}" sibTransId="{BB495787-C6B0-408F-B5C9-0590FF91DE96}"/>
    <dgm:cxn modelId="{F718BA71-AB46-472D-9394-27D48199BAC2}" type="presOf" srcId="{48EB1069-F81C-4187-9570-136078DA837E}" destId="{AD6DF160-190C-4F96-8CDF-D0F2E0437EE2}" srcOrd="0" destOrd="2" presId="urn:microsoft.com/office/officeart/2005/8/layout/vList2"/>
    <dgm:cxn modelId="{3DE46C58-9B31-4205-A150-14928A3BCA4E}" srcId="{37EF43CF-13ED-4253-A11F-F9E3729067CA}" destId="{9ADC0572-3CC5-4642-9330-6BDBA24C8334}" srcOrd="0" destOrd="0" parTransId="{7BB32217-BDA0-4BE3-9EE0-D884F7BD0B5F}" sibTransId="{2C4088E5-CE26-4EAF-94C6-4CE7AD42A3F0}"/>
    <dgm:cxn modelId="{EE32D579-3E2C-4D3C-BC17-A187F1BC0A74}" type="presOf" srcId="{A7AE7218-B928-48E6-A937-89486F271942}" destId="{9F71E702-0935-4707-910B-24484025E5CC}" srcOrd="0" destOrd="0" presId="urn:microsoft.com/office/officeart/2005/8/layout/vList2"/>
    <dgm:cxn modelId="{00554D5A-8EAC-4D85-9149-2E5E66E17689}" type="presOf" srcId="{1DAC779F-0F0B-419B-AAAE-ED521D3A0B61}" destId="{9F71E702-0935-4707-910B-24484025E5CC}" srcOrd="0" destOrd="2" presId="urn:microsoft.com/office/officeart/2005/8/layout/vList2"/>
    <dgm:cxn modelId="{7CE8F68B-2A68-4969-A78B-31C3DDDE2934}" srcId="{C4801E00-012F-4FE7-A849-10FC5B6B4D06}" destId="{37EF43CF-13ED-4253-A11F-F9E3729067CA}" srcOrd="0" destOrd="0" parTransId="{0194411B-18C2-4384-9396-F2571F7006CC}" sibTransId="{3AE8D0B4-E26C-49C4-8B93-1419045AC68A}"/>
    <dgm:cxn modelId="{8F2F6897-2B9E-4F69-B2A5-6D3C9B530538}" srcId="{7C09A4FD-4BF3-43E3-89D5-55913BAFB659}" destId="{80CB66E6-FCC1-4C67-80A0-15DAA9E1862F}" srcOrd="0" destOrd="0" parTransId="{3EB1EC0E-540A-4E36-8D1D-16B36BF1A2C7}" sibTransId="{CEDEB496-AAF1-474C-81E4-188157760295}"/>
    <dgm:cxn modelId="{C172DBB9-C42B-4907-9688-E56C111BF693}" type="presOf" srcId="{7C09A4FD-4BF3-43E3-89D5-55913BAFB659}" destId="{C433BCC0-BBEF-46F1-9F56-C04B43CE830B}" srcOrd="0" destOrd="0" presId="urn:microsoft.com/office/officeart/2005/8/layout/vList2"/>
    <dgm:cxn modelId="{A087EFC7-1E3B-4B22-84E5-5DCF84F22939}" type="presOf" srcId="{2E29FE35-FF0E-4E77-A1A4-5ED262936027}" destId="{166F89D6-A376-47A6-97BA-B5AC1AE81A00}" srcOrd="0" destOrd="2" presId="urn:microsoft.com/office/officeart/2005/8/layout/vList2"/>
    <dgm:cxn modelId="{7CE4F4DE-02FA-4F5F-B7E9-5530B8A12017}" type="presOf" srcId="{C4801E00-012F-4FE7-A849-10FC5B6B4D06}" destId="{943BEDE3-2DEC-411E-8D18-4B50D0CC3867}" srcOrd="0" destOrd="0" presId="urn:microsoft.com/office/officeart/2005/8/layout/vList2"/>
    <dgm:cxn modelId="{C6B786E1-6683-43CD-96AB-0894A0C847CF}" srcId="{7C09A4FD-4BF3-43E3-89D5-55913BAFB659}" destId="{33793368-6539-4B20-AB33-FA109980D298}" srcOrd="1" destOrd="0" parTransId="{9871E6B6-127D-4FC7-879D-227B0F265F0E}" sibTransId="{D94FAC58-7D97-453A-A150-DA64DBDF7DEF}"/>
    <dgm:cxn modelId="{A54AE1E1-60BD-4E52-8ED5-241465C095F1}" srcId="{5EEF1D31-4FEC-487E-AEF9-971B4DBF4A97}" destId="{541C2076-076A-4936-AFE7-3B7DA08815E1}" srcOrd="1" destOrd="0" parTransId="{18EF21F8-CD3C-430C-98B4-FF6D06E99B59}" sibTransId="{CAAF75E7-2F21-4B17-BE5D-1AF3A7E416E3}"/>
    <dgm:cxn modelId="{A91A1AE4-1606-43F5-8D26-E61147A0AD42}" srcId="{5EEF1D31-4FEC-487E-AEF9-971B4DBF4A97}" destId="{1DAC779F-0F0B-419B-AAAE-ED521D3A0B61}" srcOrd="2" destOrd="0" parTransId="{00375A3D-CEDA-4564-9721-EF2F51C759B5}" sibTransId="{8A0A6243-C44E-4D33-8BFF-D14B6233C897}"/>
    <dgm:cxn modelId="{2D3D06E5-5626-4351-8BE1-1D05889B4328}" type="presOf" srcId="{B7879918-A223-4830-9401-00C60DED6461}" destId="{166F89D6-A376-47A6-97BA-B5AC1AE81A00}" srcOrd="0" destOrd="1" presId="urn:microsoft.com/office/officeart/2005/8/layout/vList2"/>
    <dgm:cxn modelId="{133B51F2-2679-4E2A-99D4-3CDBF44FC477}" type="presOf" srcId="{37EF43CF-13ED-4253-A11F-F9E3729067CA}" destId="{C86CCFE3-0A9C-41B7-80EE-D4D0D19A4E6A}" srcOrd="0" destOrd="0" presId="urn:microsoft.com/office/officeart/2005/8/layout/vList2"/>
    <dgm:cxn modelId="{AB9BAAF2-F069-42CC-9005-3657ED0E56A2}" type="presOf" srcId="{541C2076-076A-4936-AFE7-3B7DA08815E1}" destId="{9F71E702-0935-4707-910B-24484025E5CC}" srcOrd="0" destOrd="1" presId="urn:microsoft.com/office/officeart/2005/8/layout/vList2"/>
    <dgm:cxn modelId="{A5FF74BD-188E-47C2-8B50-EC78A70B2E9B}" type="presParOf" srcId="{943BEDE3-2DEC-411E-8D18-4B50D0CC3867}" destId="{C86CCFE3-0A9C-41B7-80EE-D4D0D19A4E6A}" srcOrd="0" destOrd="0" presId="urn:microsoft.com/office/officeart/2005/8/layout/vList2"/>
    <dgm:cxn modelId="{883358A1-2782-493A-B4AA-40A0674B68C9}" type="presParOf" srcId="{943BEDE3-2DEC-411E-8D18-4B50D0CC3867}" destId="{166F89D6-A376-47A6-97BA-B5AC1AE81A00}" srcOrd="1" destOrd="0" presId="urn:microsoft.com/office/officeart/2005/8/layout/vList2"/>
    <dgm:cxn modelId="{DB64CC44-AE77-4B26-98F5-B325976263B8}" type="presParOf" srcId="{943BEDE3-2DEC-411E-8D18-4B50D0CC3867}" destId="{C433BCC0-BBEF-46F1-9F56-C04B43CE830B}" srcOrd="2" destOrd="0" presId="urn:microsoft.com/office/officeart/2005/8/layout/vList2"/>
    <dgm:cxn modelId="{EA79943D-6D93-4AC9-AA29-8F76E0EFE9FA}" type="presParOf" srcId="{943BEDE3-2DEC-411E-8D18-4B50D0CC3867}" destId="{AD6DF160-190C-4F96-8CDF-D0F2E0437EE2}" srcOrd="3" destOrd="0" presId="urn:microsoft.com/office/officeart/2005/8/layout/vList2"/>
    <dgm:cxn modelId="{098BFB5A-EF20-4693-AA10-80EE3B241685}" type="presParOf" srcId="{943BEDE3-2DEC-411E-8D18-4B50D0CC3867}" destId="{FB021808-1133-4903-9209-01F386587A20}" srcOrd="4" destOrd="0" presId="urn:microsoft.com/office/officeart/2005/8/layout/vList2"/>
    <dgm:cxn modelId="{FCC6D206-D739-4AF0-A8EC-99137D31AA91}" type="presParOf" srcId="{943BEDE3-2DEC-411E-8D18-4B50D0CC3867}" destId="{9F71E702-0935-4707-910B-24484025E5CC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3AE4519-2BDA-44EF-8B5F-EB4CB320B7FE}" type="doc">
      <dgm:prSet loTypeId="urn:microsoft.com/office/officeart/2005/8/layout/hList1" loCatId="list" qsTypeId="urn:microsoft.com/office/officeart/2005/8/quickstyle/simple2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F6DE962E-CDE0-44E9-9FE8-B9082D70635A}">
      <dgm:prSet/>
      <dgm:spPr/>
      <dgm:t>
        <a:bodyPr/>
        <a:lstStyle/>
        <a:p>
          <a:r>
            <a:rPr lang="en-US"/>
            <a:t>4. What is the “I’ form of the verb “HAVE?”</a:t>
          </a:r>
        </a:p>
      </dgm:t>
    </dgm:pt>
    <dgm:pt modelId="{79735D41-26DB-4F3D-93CD-E227938920C1}" type="parTrans" cxnId="{2E48AEB3-C83F-49EC-9900-A8D2C6644042}">
      <dgm:prSet/>
      <dgm:spPr/>
      <dgm:t>
        <a:bodyPr/>
        <a:lstStyle/>
        <a:p>
          <a:endParaRPr lang="en-US"/>
        </a:p>
      </dgm:t>
    </dgm:pt>
    <dgm:pt modelId="{6E93E4C1-2336-4EDF-B700-6E50F25EFF7C}" type="sibTrans" cxnId="{2E48AEB3-C83F-49EC-9900-A8D2C6644042}">
      <dgm:prSet/>
      <dgm:spPr/>
      <dgm:t>
        <a:bodyPr/>
        <a:lstStyle/>
        <a:p>
          <a:endParaRPr lang="en-US"/>
        </a:p>
      </dgm:t>
    </dgm:pt>
    <dgm:pt modelId="{8646D91B-46FE-4612-AE77-D03DB24A6CBB}">
      <dgm:prSet/>
      <dgm:spPr/>
      <dgm:t>
        <a:bodyPr/>
        <a:lstStyle/>
        <a:p>
          <a:r>
            <a:rPr lang="en-US" dirty="0"/>
            <a:t>a. </a:t>
          </a:r>
          <a:r>
            <a:rPr lang="en-US" dirty="0" err="1"/>
            <a:t>ablí</a:t>
          </a:r>
          <a:r>
            <a:rPr lang="en-US" dirty="0"/>
            <a:t>ⁿ</a:t>
          </a:r>
        </a:p>
      </dgm:t>
    </dgm:pt>
    <dgm:pt modelId="{F1F8369F-4314-4D7B-B697-19F7F61F29EB}" type="parTrans" cxnId="{2DB9D753-DECB-4DDB-8A08-357E56797B2F}">
      <dgm:prSet/>
      <dgm:spPr/>
      <dgm:t>
        <a:bodyPr/>
        <a:lstStyle/>
        <a:p>
          <a:endParaRPr lang="en-US"/>
        </a:p>
      </dgm:t>
    </dgm:pt>
    <dgm:pt modelId="{947D1847-DCFB-4202-98D5-1AF021A5933D}" type="sibTrans" cxnId="{2DB9D753-DECB-4DDB-8A08-357E56797B2F}">
      <dgm:prSet/>
      <dgm:spPr/>
      <dgm:t>
        <a:bodyPr/>
        <a:lstStyle/>
        <a:p>
          <a:endParaRPr lang="en-US"/>
        </a:p>
      </dgm:t>
    </dgm:pt>
    <dgm:pt modelId="{6E24C768-E67F-47C1-9BD7-90C134547CD4}">
      <dgm:prSet/>
      <dgm:spPr/>
      <dgm:t>
        <a:bodyPr/>
        <a:lstStyle/>
        <a:p>
          <a:r>
            <a:rPr lang="en-US"/>
            <a:t>b. ahníⁿ</a:t>
          </a:r>
        </a:p>
      </dgm:t>
    </dgm:pt>
    <dgm:pt modelId="{A689EE2D-1625-48C0-9A34-38A06FD6EF11}" type="parTrans" cxnId="{D2EA5729-B3A3-4ED3-A25F-E8DB3E257213}">
      <dgm:prSet/>
      <dgm:spPr/>
      <dgm:t>
        <a:bodyPr/>
        <a:lstStyle/>
        <a:p>
          <a:endParaRPr lang="en-US"/>
        </a:p>
      </dgm:t>
    </dgm:pt>
    <dgm:pt modelId="{E08495EE-8FA8-4BA7-BE5B-D73D7A257369}" type="sibTrans" cxnId="{D2EA5729-B3A3-4ED3-A25F-E8DB3E257213}">
      <dgm:prSet/>
      <dgm:spPr/>
      <dgm:t>
        <a:bodyPr/>
        <a:lstStyle/>
        <a:p>
          <a:endParaRPr lang="en-US"/>
        </a:p>
      </dgm:t>
    </dgm:pt>
    <dgm:pt modelId="{ECD45C8B-C781-46DB-BF5B-185D80F4F675}">
      <dgm:prSet/>
      <dgm:spPr/>
      <dgm:t>
        <a:bodyPr/>
        <a:lstStyle/>
        <a:p>
          <a:r>
            <a:rPr lang="en-US"/>
            <a:t>c. ayíⁿ</a:t>
          </a:r>
        </a:p>
      </dgm:t>
    </dgm:pt>
    <dgm:pt modelId="{B29C1B8E-CF29-4AF0-809A-8699BA0E2E58}" type="parTrans" cxnId="{C33564FF-F3AC-4B7C-BEC5-9C1038022DDA}">
      <dgm:prSet/>
      <dgm:spPr/>
      <dgm:t>
        <a:bodyPr/>
        <a:lstStyle/>
        <a:p>
          <a:endParaRPr lang="en-US"/>
        </a:p>
      </dgm:t>
    </dgm:pt>
    <dgm:pt modelId="{304241B9-FD22-49DF-ACD1-E3D66E345014}" type="sibTrans" cxnId="{C33564FF-F3AC-4B7C-BEC5-9C1038022DDA}">
      <dgm:prSet/>
      <dgm:spPr/>
      <dgm:t>
        <a:bodyPr/>
        <a:lstStyle/>
        <a:p>
          <a:endParaRPr lang="en-US"/>
        </a:p>
      </dgm:t>
    </dgm:pt>
    <dgm:pt modelId="{233F7733-658B-484D-B0F3-65906D716135}">
      <dgm:prSet/>
      <dgm:spPr/>
      <dgm:t>
        <a:bodyPr/>
        <a:lstStyle/>
        <a:p>
          <a:r>
            <a:rPr lang="en-US"/>
            <a:t>5. What is the “you” for the verb MAKE/DO?</a:t>
          </a:r>
        </a:p>
      </dgm:t>
    </dgm:pt>
    <dgm:pt modelId="{7D9CC4DE-1848-4969-A744-D4A1D8130F26}" type="parTrans" cxnId="{50580FFF-7D0E-461F-95BB-0A66DD6B9521}">
      <dgm:prSet/>
      <dgm:spPr/>
      <dgm:t>
        <a:bodyPr/>
        <a:lstStyle/>
        <a:p>
          <a:endParaRPr lang="en-US"/>
        </a:p>
      </dgm:t>
    </dgm:pt>
    <dgm:pt modelId="{68DFEDC2-18CD-4DF1-9088-8AD72888F1F5}" type="sibTrans" cxnId="{50580FFF-7D0E-461F-95BB-0A66DD6B9521}">
      <dgm:prSet/>
      <dgm:spPr/>
      <dgm:t>
        <a:bodyPr/>
        <a:lstStyle/>
        <a:p>
          <a:endParaRPr lang="en-US"/>
        </a:p>
      </dgm:t>
    </dgm:pt>
    <dgm:pt modelId="{2F5F68A1-6EC2-4511-BD22-7A1159D5A6DD}">
      <dgm:prSet/>
      <dgm:spPr/>
      <dgm:t>
        <a:bodyPr/>
        <a:lstStyle/>
        <a:p>
          <a:r>
            <a:rPr lang="en-US"/>
            <a:t>a. gághe</a:t>
          </a:r>
        </a:p>
      </dgm:t>
    </dgm:pt>
    <dgm:pt modelId="{292A8ACB-5E52-4FCF-9AA0-833E50841101}" type="parTrans" cxnId="{5C15138C-DD19-4E16-B671-E0BD53B864D7}">
      <dgm:prSet/>
      <dgm:spPr/>
      <dgm:t>
        <a:bodyPr/>
        <a:lstStyle/>
        <a:p>
          <a:endParaRPr lang="en-US"/>
        </a:p>
      </dgm:t>
    </dgm:pt>
    <dgm:pt modelId="{06C6BD2A-5D89-415C-B2D9-1F10AC118625}" type="sibTrans" cxnId="{5C15138C-DD19-4E16-B671-E0BD53B864D7}">
      <dgm:prSet/>
      <dgm:spPr/>
      <dgm:t>
        <a:bodyPr/>
        <a:lstStyle/>
        <a:p>
          <a:endParaRPr lang="en-US"/>
        </a:p>
      </dgm:t>
    </dgm:pt>
    <dgm:pt modelId="{43FC432C-F6E7-440A-9639-6C10CD186C76}">
      <dgm:prSet/>
      <dgm:spPr/>
      <dgm:t>
        <a:bodyPr/>
        <a:lstStyle/>
        <a:p>
          <a:r>
            <a:rPr lang="en-US" dirty="0"/>
            <a:t>b. </a:t>
          </a:r>
          <a:r>
            <a:rPr lang="en-US" dirty="0" err="1"/>
            <a:t>Shkághe</a:t>
          </a:r>
          <a:endParaRPr lang="en-US" dirty="0"/>
        </a:p>
      </dgm:t>
    </dgm:pt>
    <dgm:pt modelId="{0A7F06E7-BA67-4FED-9E88-06075187139C}" type="parTrans" cxnId="{11914B64-CDA6-4BE4-ADA8-A00B7D34C230}">
      <dgm:prSet/>
      <dgm:spPr/>
      <dgm:t>
        <a:bodyPr/>
        <a:lstStyle/>
        <a:p>
          <a:endParaRPr lang="en-US"/>
        </a:p>
      </dgm:t>
    </dgm:pt>
    <dgm:pt modelId="{312B5899-33FA-4325-A078-CB0FB8A2E8F3}" type="sibTrans" cxnId="{11914B64-CDA6-4BE4-ADA8-A00B7D34C230}">
      <dgm:prSet/>
      <dgm:spPr/>
      <dgm:t>
        <a:bodyPr/>
        <a:lstStyle/>
        <a:p>
          <a:endParaRPr lang="en-US"/>
        </a:p>
      </dgm:t>
    </dgm:pt>
    <dgm:pt modelId="{3D92B910-B457-4B17-B46B-EE8A9DB1AD9E}">
      <dgm:prSet/>
      <dgm:spPr/>
      <dgm:t>
        <a:bodyPr/>
        <a:lstStyle/>
        <a:p>
          <a:r>
            <a:rPr lang="en-US"/>
            <a:t>c. pághe</a:t>
          </a:r>
        </a:p>
      </dgm:t>
    </dgm:pt>
    <dgm:pt modelId="{3CE2B4B6-AB8D-4DF5-AB84-41C3B2434F9B}" type="parTrans" cxnId="{63DFFF7F-2C59-4602-81FA-B4129A365686}">
      <dgm:prSet/>
      <dgm:spPr/>
      <dgm:t>
        <a:bodyPr/>
        <a:lstStyle/>
        <a:p>
          <a:endParaRPr lang="en-US"/>
        </a:p>
      </dgm:t>
    </dgm:pt>
    <dgm:pt modelId="{BC0303B6-5239-4E9D-A5F3-D52908B7205F}" type="sibTrans" cxnId="{63DFFF7F-2C59-4602-81FA-B4129A365686}">
      <dgm:prSet/>
      <dgm:spPr/>
      <dgm:t>
        <a:bodyPr/>
        <a:lstStyle/>
        <a:p>
          <a:endParaRPr lang="en-US"/>
        </a:p>
      </dgm:t>
    </dgm:pt>
    <dgm:pt modelId="{045EEB72-B381-4EF6-9CDE-D56110A1EFC6}">
      <dgm:prSet/>
      <dgm:spPr/>
      <dgm:t>
        <a:bodyPr/>
        <a:lstStyle/>
        <a:p>
          <a:r>
            <a:rPr lang="en-US"/>
            <a:t>6. What is the correct translation for “Wak’ó yáli bliⁿ?”</a:t>
          </a:r>
        </a:p>
      </dgm:t>
    </dgm:pt>
    <dgm:pt modelId="{1F5D977A-7FB4-4D2B-89D2-CA49EAFCE6BD}" type="parTrans" cxnId="{F7791D18-8730-45CE-B70D-A48CF3378013}">
      <dgm:prSet/>
      <dgm:spPr/>
      <dgm:t>
        <a:bodyPr/>
        <a:lstStyle/>
        <a:p>
          <a:endParaRPr lang="en-US"/>
        </a:p>
      </dgm:t>
    </dgm:pt>
    <dgm:pt modelId="{4456515E-93F0-4410-8E2B-7810EE908E5F}" type="sibTrans" cxnId="{F7791D18-8730-45CE-B70D-A48CF3378013}">
      <dgm:prSet/>
      <dgm:spPr/>
      <dgm:t>
        <a:bodyPr/>
        <a:lstStyle/>
        <a:p>
          <a:endParaRPr lang="en-US"/>
        </a:p>
      </dgm:t>
    </dgm:pt>
    <dgm:pt modelId="{FB07BD22-A20B-4FF1-8CFA-094272E93702}">
      <dgm:prSet/>
      <dgm:spPr/>
      <dgm:t>
        <a:bodyPr/>
        <a:lstStyle/>
        <a:p>
          <a:r>
            <a:rPr lang="en-US"/>
            <a:t>a. she is a good woman</a:t>
          </a:r>
        </a:p>
      </dgm:t>
    </dgm:pt>
    <dgm:pt modelId="{2CB83810-FA4B-4601-A4B3-783F8874D98A}" type="parTrans" cxnId="{BFA47B05-7D32-4A43-874D-1FA6ED4DA747}">
      <dgm:prSet/>
      <dgm:spPr/>
      <dgm:t>
        <a:bodyPr/>
        <a:lstStyle/>
        <a:p>
          <a:endParaRPr lang="en-US"/>
        </a:p>
      </dgm:t>
    </dgm:pt>
    <dgm:pt modelId="{2B6BFE85-059F-4AFE-86A3-1B3C07C56500}" type="sibTrans" cxnId="{BFA47B05-7D32-4A43-874D-1FA6ED4DA747}">
      <dgm:prSet/>
      <dgm:spPr/>
      <dgm:t>
        <a:bodyPr/>
        <a:lstStyle/>
        <a:p>
          <a:endParaRPr lang="en-US"/>
        </a:p>
      </dgm:t>
    </dgm:pt>
    <dgm:pt modelId="{B6E4C3D6-8AC8-427C-9D77-8AC7B2B67001}">
      <dgm:prSet/>
      <dgm:spPr/>
      <dgm:t>
        <a:bodyPr/>
        <a:lstStyle/>
        <a:p>
          <a:r>
            <a:rPr lang="en-US"/>
            <a:t>b. you are a good woman</a:t>
          </a:r>
        </a:p>
      </dgm:t>
    </dgm:pt>
    <dgm:pt modelId="{4FD4289C-F502-4EB4-99DE-AA248ABF4179}" type="parTrans" cxnId="{1D8BEFFC-53FA-4045-8398-9720C90A3B4D}">
      <dgm:prSet/>
      <dgm:spPr/>
      <dgm:t>
        <a:bodyPr/>
        <a:lstStyle/>
        <a:p>
          <a:endParaRPr lang="en-US"/>
        </a:p>
      </dgm:t>
    </dgm:pt>
    <dgm:pt modelId="{E3E6D84F-E423-44D8-880F-D890AAEDD671}" type="sibTrans" cxnId="{1D8BEFFC-53FA-4045-8398-9720C90A3B4D}">
      <dgm:prSet/>
      <dgm:spPr/>
      <dgm:t>
        <a:bodyPr/>
        <a:lstStyle/>
        <a:p>
          <a:endParaRPr lang="en-US"/>
        </a:p>
      </dgm:t>
    </dgm:pt>
    <dgm:pt modelId="{7060A95B-6E90-465A-97E2-9FA4A4C4750C}">
      <dgm:prSet/>
      <dgm:spPr/>
      <dgm:t>
        <a:bodyPr/>
        <a:lstStyle/>
        <a:p>
          <a:r>
            <a:rPr lang="en-US"/>
            <a:t>c. I am a good woman</a:t>
          </a:r>
        </a:p>
      </dgm:t>
    </dgm:pt>
    <dgm:pt modelId="{CB51E60B-09C9-4188-B16B-AB1BD0B250EB}" type="parTrans" cxnId="{84FCDDF9-750C-4CC0-B5F1-7F58F4B9170F}">
      <dgm:prSet/>
      <dgm:spPr/>
      <dgm:t>
        <a:bodyPr/>
        <a:lstStyle/>
        <a:p>
          <a:endParaRPr lang="en-US"/>
        </a:p>
      </dgm:t>
    </dgm:pt>
    <dgm:pt modelId="{4010E5F8-663D-4142-ACEF-2039E18534E3}" type="sibTrans" cxnId="{84FCDDF9-750C-4CC0-B5F1-7F58F4B9170F}">
      <dgm:prSet/>
      <dgm:spPr/>
      <dgm:t>
        <a:bodyPr/>
        <a:lstStyle/>
        <a:p>
          <a:endParaRPr lang="en-US"/>
        </a:p>
      </dgm:t>
    </dgm:pt>
    <dgm:pt modelId="{C8BECE3F-DAB9-40C6-B825-B58762AF92AE}" type="pres">
      <dgm:prSet presAssocID="{73AE4519-2BDA-44EF-8B5F-EB4CB320B7FE}" presName="Name0" presStyleCnt="0">
        <dgm:presLayoutVars>
          <dgm:dir/>
          <dgm:animLvl val="lvl"/>
          <dgm:resizeHandles val="exact"/>
        </dgm:presLayoutVars>
      </dgm:prSet>
      <dgm:spPr/>
    </dgm:pt>
    <dgm:pt modelId="{DFA34E00-BA57-4D98-B4CD-E72B47CE88FB}" type="pres">
      <dgm:prSet presAssocID="{F6DE962E-CDE0-44E9-9FE8-B9082D70635A}" presName="composite" presStyleCnt="0"/>
      <dgm:spPr/>
    </dgm:pt>
    <dgm:pt modelId="{981E66D0-93D6-43A8-A1EB-0015691F1630}" type="pres">
      <dgm:prSet presAssocID="{F6DE962E-CDE0-44E9-9FE8-B9082D70635A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29FAC615-96EC-406B-AA4A-E28ECD807930}" type="pres">
      <dgm:prSet presAssocID="{F6DE962E-CDE0-44E9-9FE8-B9082D70635A}" presName="desTx" presStyleLbl="alignAccFollowNode1" presStyleIdx="0" presStyleCnt="3">
        <dgm:presLayoutVars>
          <dgm:bulletEnabled val="1"/>
        </dgm:presLayoutVars>
      </dgm:prSet>
      <dgm:spPr/>
    </dgm:pt>
    <dgm:pt modelId="{C9A92C12-5A07-4EC4-9978-0BAA6A466337}" type="pres">
      <dgm:prSet presAssocID="{6E93E4C1-2336-4EDF-B700-6E50F25EFF7C}" presName="space" presStyleCnt="0"/>
      <dgm:spPr/>
    </dgm:pt>
    <dgm:pt modelId="{9B8CC916-C5CC-4F54-A2EE-A6091DA5B6FC}" type="pres">
      <dgm:prSet presAssocID="{233F7733-658B-484D-B0F3-65906D716135}" presName="composite" presStyleCnt="0"/>
      <dgm:spPr/>
    </dgm:pt>
    <dgm:pt modelId="{6B85A9A5-67CE-48DF-97BE-0C9B613DD0ED}" type="pres">
      <dgm:prSet presAssocID="{233F7733-658B-484D-B0F3-65906D716135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38444341-4DBA-449D-AC54-AD9134F14821}" type="pres">
      <dgm:prSet presAssocID="{233F7733-658B-484D-B0F3-65906D716135}" presName="desTx" presStyleLbl="alignAccFollowNode1" presStyleIdx="1" presStyleCnt="3">
        <dgm:presLayoutVars>
          <dgm:bulletEnabled val="1"/>
        </dgm:presLayoutVars>
      </dgm:prSet>
      <dgm:spPr/>
    </dgm:pt>
    <dgm:pt modelId="{01A6D150-473B-466C-8BF6-D91CECBA839E}" type="pres">
      <dgm:prSet presAssocID="{68DFEDC2-18CD-4DF1-9088-8AD72888F1F5}" presName="space" presStyleCnt="0"/>
      <dgm:spPr/>
    </dgm:pt>
    <dgm:pt modelId="{F8816215-97BF-48B9-BBBE-221982936266}" type="pres">
      <dgm:prSet presAssocID="{045EEB72-B381-4EF6-9CDE-D56110A1EFC6}" presName="composite" presStyleCnt="0"/>
      <dgm:spPr/>
    </dgm:pt>
    <dgm:pt modelId="{67457CBE-17BD-4E78-88E7-73A078F517E3}" type="pres">
      <dgm:prSet presAssocID="{045EEB72-B381-4EF6-9CDE-D56110A1EFC6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E184312C-7250-4086-B88F-C8A03058E07F}" type="pres">
      <dgm:prSet presAssocID="{045EEB72-B381-4EF6-9CDE-D56110A1EFC6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BFA47B05-7D32-4A43-874D-1FA6ED4DA747}" srcId="{045EEB72-B381-4EF6-9CDE-D56110A1EFC6}" destId="{FB07BD22-A20B-4FF1-8CFA-094272E93702}" srcOrd="0" destOrd="0" parTransId="{2CB83810-FA4B-4601-A4B3-783F8874D98A}" sibTransId="{2B6BFE85-059F-4AFE-86A3-1B3C07C56500}"/>
    <dgm:cxn modelId="{F7791D18-8730-45CE-B70D-A48CF3378013}" srcId="{73AE4519-2BDA-44EF-8B5F-EB4CB320B7FE}" destId="{045EEB72-B381-4EF6-9CDE-D56110A1EFC6}" srcOrd="2" destOrd="0" parTransId="{1F5D977A-7FB4-4D2B-89D2-CA49EAFCE6BD}" sibTransId="{4456515E-93F0-4410-8E2B-7810EE908E5F}"/>
    <dgm:cxn modelId="{7F460B27-640A-4907-8BA4-2489FD1EAC2A}" type="presOf" srcId="{43FC432C-F6E7-440A-9639-6C10CD186C76}" destId="{38444341-4DBA-449D-AC54-AD9134F14821}" srcOrd="0" destOrd="1" presId="urn:microsoft.com/office/officeart/2005/8/layout/hList1"/>
    <dgm:cxn modelId="{D2EA5729-B3A3-4ED3-A25F-E8DB3E257213}" srcId="{F6DE962E-CDE0-44E9-9FE8-B9082D70635A}" destId="{6E24C768-E67F-47C1-9BD7-90C134547CD4}" srcOrd="1" destOrd="0" parTransId="{A689EE2D-1625-48C0-9A34-38A06FD6EF11}" sibTransId="{E08495EE-8FA8-4BA7-BE5B-D73D7A257369}"/>
    <dgm:cxn modelId="{2BE5912E-6F8A-472E-89DC-C09F42405106}" type="presOf" srcId="{7060A95B-6E90-465A-97E2-9FA4A4C4750C}" destId="{E184312C-7250-4086-B88F-C8A03058E07F}" srcOrd="0" destOrd="2" presId="urn:microsoft.com/office/officeart/2005/8/layout/hList1"/>
    <dgm:cxn modelId="{CF9D5435-F300-4A4A-BD69-4102E2399A3A}" type="presOf" srcId="{8646D91B-46FE-4612-AE77-D03DB24A6CBB}" destId="{29FAC615-96EC-406B-AA4A-E28ECD807930}" srcOrd="0" destOrd="0" presId="urn:microsoft.com/office/officeart/2005/8/layout/hList1"/>
    <dgm:cxn modelId="{E73D913D-B940-417E-9DE6-9F9FCB03DDFF}" type="presOf" srcId="{ECD45C8B-C781-46DB-BF5B-185D80F4F675}" destId="{29FAC615-96EC-406B-AA4A-E28ECD807930}" srcOrd="0" destOrd="2" presId="urn:microsoft.com/office/officeart/2005/8/layout/hList1"/>
    <dgm:cxn modelId="{11914B64-CDA6-4BE4-ADA8-A00B7D34C230}" srcId="{233F7733-658B-484D-B0F3-65906D716135}" destId="{43FC432C-F6E7-440A-9639-6C10CD186C76}" srcOrd="1" destOrd="0" parTransId="{0A7F06E7-BA67-4FED-9E88-06075187139C}" sibTransId="{312B5899-33FA-4325-A078-CB0FB8A2E8F3}"/>
    <dgm:cxn modelId="{FC4BD664-CF00-4384-B995-00079FCA42FB}" type="presOf" srcId="{B6E4C3D6-8AC8-427C-9D77-8AC7B2B67001}" destId="{E184312C-7250-4086-B88F-C8A03058E07F}" srcOrd="0" destOrd="1" presId="urn:microsoft.com/office/officeart/2005/8/layout/hList1"/>
    <dgm:cxn modelId="{2FD72F52-7721-4998-AA3C-EA6DC62226FE}" type="presOf" srcId="{73AE4519-2BDA-44EF-8B5F-EB4CB320B7FE}" destId="{C8BECE3F-DAB9-40C6-B825-B58762AF92AE}" srcOrd="0" destOrd="0" presId="urn:microsoft.com/office/officeart/2005/8/layout/hList1"/>
    <dgm:cxn modelId="{2DB9D753-DECB-4DDB-8A08-357E56797B2F}" srcId="{F6DE962E-CDE0-44E9-9FE8-B9082D70635A}" destId="{8646D91B-46FE-4612-AE77-D03DB24A6CBB}" srcOrd="0" destOrd="0" parTransId="{F1F8369F-4314-4D7B-B697-19F7F61F29EB}" sibTransId="{947D1847-DCFB-4202-98D5-1AF021A5933D}"/>
    <dgm:cxn modelId="{63DFFF7F-2C59-4602-81FA-B4129A365686}" srcId="{233F7733-658B-484D-B0F3-65906D716135}" destId="{3D92B910-B457-4B17-B46B-EE8A9DB1AD9E}" srcOrd="2" destOrd="0" parTransId="{3CE2B4B6-AB8D-4DF5-AB84-41C3B2434F9B}" sibTransId="{BC0303B6-5239-4E9D-A5F3-D52908B7205F}"/>
    <dgm:cxn modelId="{5C15138C-DD19-4E16-B671-E0BD53B864D7}" srcId="{233F7733-658B-484D-B0F3-65906D716135}" destId="{2F5F68A1-6EC2-4511-BD22-7A1159D5A6DD}" srcOrd="0" destOrd="0" parTransId="{292A8ACB-5E52-4FCF-9AA0-833E50841101}" sibTransId="{06C6BD2A-5D89-415C-B2D9-1F10AC118625}"/>
    <dgm:cxn modelId="{C7DCE397-1BB5-471C-AAF2-B6DDF3078E79}" type="presOf" srcId="{3D92B910-B457-4B17-B46B-EE8A9DB1AD9E}" destId="{38444341-4DBA-449D-AC54-AD9134F14821}" srcOrd="0" destOrd="2" presId="urn:microsoft.com/office/officeart/2005/8/layout/hList1"/>
    <dgm:cxn modelId="{7E5077A7-EB8C-4F68-A5E8-DF16245FFB6C}" type="presOf" srcId="{045EEB72-B381-4EF6-9CDE-D56110A1EFC6}" destId="{67457CBE-17BD-4E78-88E7-73A078F517E3}" srcOrd="0" destOrd="0" presId="urn:microsoft.com/office/officeart/2005/8/layout/hList1"/>
    <dgm:cxn modelId="{572D16AC-BBC7-4469-BF0A-C815B495634A}" type="presOf" srcId="{6E24C768-E67F-47C1-9BD7-90C134547CD4}" destId="{29FAC615-96EC-406B-AA4A-E28ECD807930}" srcOrd="0" destOrd="1" presId="urn:microsoft.com/office/officeart/2005/8/layout/hList1"/>
    <dgm:cxn modelId="{2E48AEB3-C83F-49EC-9900-A8D2C6644042}" srcId="{73AE4519-2BDA-44EF-8B5F-EB4CB320B7FE}" destId="{F6DE962E-CDE0-44E9-9FE8-B9082D70635A}" srcOrd="0" destOrd="0" parTransId="{79735D41-26DB-4F3D-93CD-E227938920C1}" sibTransId="{6E93E4C1-2336-4EDF-B700-6E50F25EFF7C}"/>
    <dgm:cxn modelId="{CDB39FC3-40A8-4736-9B9A-5DD597B44BEA}" type="presOf" srcId="{2F5F68A1-6EC2-4511-BD22-7A1159D5A6DD}" destId="{38444341-4DBA-449D-AC54-AD9134F14821}" srcOrd="0" destOrd="0" presId="urn:microsoft.com/office/officeart/2005/8/layout/hList1"/>
    <dgm:cxn modelId="{508130D3-6CC4-4CA2-BEBB-03402F467D41}" type="presOf" srcId="{FB07BD22-A20B-4FF1-8CFA-094272E93702}" destId="{E184312C-7250-4086-B88F-C8A03058E07F}" srcOrd="0" destOrd="0" presId="urn:microsoft.com/office/officeart/2005/8/layout/hList1"/>
    <dgm:cxn modelId="{F06C59D7-9F0E-4894-8499-C1A851AD599B}" type="presOf" srcId="{F6DE962E-CDE0-44E9-9FE8-B9082D70635A}" destId="{981E66D0-93D6-43A8-A1EB-0015691F1630}" srcOrd="0" destOrd="0" presId="urn:microsoft.com/office/officeart/2005/8/layout/hList1"/>
    <dgm:cxn modelId="{E9CA38EA-10CE-4585-819C-5AB303A4E8A5}" type="presOf" srcId="{233F7733-658B-484D-B0F3-65906D716135}" destId="{6B85A9A5-67CE-48DF-97BE-0C9B613DD0ED}" srcOrd="0" destOrd="0" presId="urn:microsoft.com/office/officeart/2005/8/layout/hList1"/>
    <dgm:cxn modelId="{84FCDDF9-750C-4CC0-B5F1-7F58F4B9170F}" srcId="{045EEB72-B381-4EF6-9CDE-D56110A1EFC6}" destId="{7060A95B-6E90-465A-97E2-9FA4A4C4750C}" srcOrd="2" destOrd="0" parTransId="{CB51E60B-09C9-4188-B16B-AB1BD0B250EB}" sibTransId="{4010E5F8-663D-4142-ACEF-2039E18534E3}"/>
    <dgm:cxn modelId="{1D8BEFFC-53FA-4045-8398-9720C90A3B4D}" srcId="{045EEB72-B381-4EF6-9CDE-D56110A1EFC6}" destId="{B6E4C3D6-8AC8-427C-9D77-8AC7B2B67001}" srcOrd="1" destOrd="0" parTransId="{4FD4289C-F502-4EB4-99DE-AA248ABF4179}" sibTransId="{E3E6D84F-E423-44D8-880F-D890AAEDD671}"/>
    <dgm:cxn modelId="{50580FFF-7D0E-461F-95BB-0A66DD6B9521}" srcId="{73AE4519-2BDA-44EF-8B5F-EB4CB320B7FE}" destId="{233F7733-658B-484D-B0F3-65906D716135}" srcOrd="1" destOrd="0" parTransId="{7D9CC4DE-1848-4969-A744-D4A1D8130F26}" sibTransId="{68DFEDC2-18CD-4DF1-9088-8AD72888F1F5}"/>
    <dgm:cxn modelId="{C33564FF-F3AC-4B7C-BEC5-9C1038022DDA}" srcId="{F6DE962E-CDE0-44E9-9FE8-B9082D70635A}" destId="{ECD45C8B-C781-46DB-BF5B-185D80F4F675}" srcOrd="2" destOrd="0" parTransId="{B29C1B8E-CF29-4AF0-809A-8699BA0E2E58}" sibTransId="{304241B9-FD22-49DF-ACD1-E3D66E345014}"/>
    <dgm:cxn modelId="{E015C55E-4051-4517-9D8C-304E57E71002}" type="presParOf" srcId="{C8BECE3F-DAB9-40C6-B825-B58762AF92AE}" destId="{DFA34E00-BA57-4D98-B4CD-E72B47CE88FB}" srcOrd="0" destOrd="0" presId="urn:microsoft.com/office/officeart/2005/8/layout/hList1"/>
    <dgm:cxn modelId="{8A7178C4-8EE4-47E4-BC5F-8540D22EC024}" type="presParOf" srcId="{DFA34E00-BA57-4D98-B4CD-E72B47CE88FB}" destId="{981E66D0-93D6-43A8-A1EB-0015691F1630}" srcOrd="0" destOrd="0" presId="urn:microsoft.com/office/officeart/2005/8/layout/hList1"/>
    <dgm:cxn modelId="{0CB0B695-6940-447D-B540-29EEA0D7E7DD}" type="presParOf" srcId="{DFA34E00-BA57-4D98-B4CD-E72B47CE88FB}" destId="{29FAC615-96EC-406B-AA4A-E28ECD807930}" srcOrd="1" destOrd="0" presId="urn:microsoft.com/office/officeart/2005/8/layout/hList1"/>
    <dgm:cxn modelId="{5DC4FE73-BBCC-497C-A3B9-53FB915752E8}" type="presParOf" srcId="{C8BECE3F-DAB9-40C6-B825-B58762AF92AE}" destId="{C9A92C12-5A07-4EC4-9978-0BAA6A466337}" srcOrd="1" destOrd="0" presId="urn:microsoft.com/office/officeart/2005/8/layout/hList1"/>
    <dgm:cxn modelId="{5E2A8B95-C95B-441E-8128-10E01C3A9194}" type="presParOf" srcId="{C8BECE3F-DAB9-40C6-B825-B58762AF92AE}" destId="{9B8CC916-C5CC-4F54-A2EE-A6091DA5B6FC}" srcOrd="2" destOrd="0" presId="urn:microsoft.com/office/officeart/2005/8/layout/hList1"/>
    <dgm:cxn modelId="{1B0F8061-6EDB-493A-A987-D6BE32BFD667}" type="presParOf" srcId="{9B8CC916-C5CC-4F54-A2EE-A6091DA5B6FC}" destId="{6B85A9A5-67CE-48DF-97BE-0C9B613DD0ED}" srcOrd="0" destOrd="0" presId="urn:microsoft.com/office/officeart/2005/8/layout/hList1"/>
    <dgm:cxn modelId="{3C3DCA1F-187E-4D99-8402-0EA824911245}" type="presParOf" srcId="{9B8CC916-C5CC-4F54-A2EE-A6091DA5B6FC}" destId="{38444341-4DBA-449D-AC54-AD9134F14821}" srcOrd="1" destOrd="0" presId="urn:microsoft.com/office/officeart/2005/8/layout/hList1"/>
    <dgm:cxn modelId="{9BCC2F93-B54B-4A4E-B350-3F0084C3A053}" type="presParOf" srcId="{C8BECE3F-DAB9-40C6-B825-B58762AF92AE}" destId="{01A6D150-473B-466C-8BF6-D91CECBA839E}" srcOrd="3" destOrd="0" presId="urn:microsoft.com/office/officeart/2005/8/layout/hList1"/>
    <dgm:cxn modelId="{E05BDF6F-1638-40B9-9C43-74A5E1B936DD}" type="presParOf" srcId="{C8BECE3F-DAB9-40C6-B825-B58762AF92AE}" destId="{F8816215-97BF-48B9-BBBE-221982936266}" srcOrd="4" destOrd="0" presId="urn:microsoft.com/office/officeart/2005/8/layout/hList1"/>
    <dgm:cxn modelId="{5A528C2E-B4CC-489F-8404-D4A4C1612CEE}" type="presParOf" srcId="{F8816215-97BF-48B9-BBBE-221982936266}" destId="{67457CBE-17BD-4E78-88E7-73A078F517E3}" srcOrd="0" destOrd="0" presId="urn:microsoft.com/office/officeart/2005/8/layout/hList1"/>
    <dgm:cxn modelId="{B8B9BF12-6019-4F6A-97D9-D1D582DF11DF}" type="presParOf" srcId="{F8816215-97BF-48B9-BBBE-221982936266}" destId="{E184312C-7250-4086-B88F-C8A03058E07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B2C3651-3D17-4BBE-82A1-467AF37245F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DEE006C-8CDC-4A7D-A908-59F21949CBFA}">
      <dgm:prSet/>
      <dgm:spPr/>
      <dgm:t>
        <a:bodyPr/>
        <a:lstStyle/>
        <a:p>
          <a:r>
            <a:rPr lang="en-US"/>
            <a:t>7. What is the correct translation for “You saw five wild horses.”</a:t>
          </a:r>
        </a:p>
      </dgm:t>
    </dgm:pt>
    <dgm:pt modelId="{15F7A5AE-77FC-4F88-9805-F07D934D154D}" type="parTrans" cxnId="{6F9F44FB-6CF3-4B84-915B-AFA10A3098E7}">
      <dgm:prSet/>
      <dgm:spPr/>
      <dgm:t>
        <a:bodyPr/>
        <a:lstStyle/>
        <a:p>
          <a:endParaRPr lang="en-US"/>
        </a:p>
      </dgm:t>
    </dgm:pt>
    <dgm:pt modelId="{CDE87597-618C-40E2-A41F-699D44282C7F}" type="sibTrans" cxnId="{6F9F44FB-6CF3-4B84-915B-AFA10A3098E7}">
      <dgm:prSet/>
      <dgm:spPr/>
      <dgm:t>
        <a:bodyPr/>
        <a:lstStyle/>
        <a:p>
          <a:endParaRPr lang="en-US"/>
        </a:p>
      </dgm:t>
    </dgm:pt>
    <dgm:pt modelId="{B05E17B1-BC3D-4105-9356-97E5895D9DDC}">
      <dgm:prSet/>
      <dgm:spPr/>
      <dgm:t>
        <a:bodyPr/>
        <a:lstStyle/>
        <a:p>
          <a:r>
            <a:rPr lang="en-US"/>
            <a:t>a. Shóⁿge sátaⁿ máⁿtanahá íyaye</a:t>
          </a:r>
        </a:p>
      </dgm:t>
    </dgm:pt>
    <dgm:pt modelId="{9E091594-83BA-4464-B4D9-1A7DC86D7B5E}" type="parTrans" cxnId="{65595FF5-642B-4BEF-A7D7-992940AE5970}">
      <dgm:prSet/>
      <dgm:spPr/>
      <dgm:t>
        <a:bodyPr/>
        <a:lstStyle/>
        <a:p>
          <a:endParaRPr lang="en-US"/>
        </a:p>
      </dgm:t>
    </dgm:pt>
    <dgm:pt modelId="{AC4BB2E1-80AD-45CA-B947-B6D83916B615}" type="sibTrans" cxnId="{65595FF5-642B-4BEF-A7D7-992940AE5970}">
      <dgm:prSet/>
      <dgm:spPr/>
      <dgm:t>
        <a:bodyPr/>
        <a:lstStyle/>
        <a:p>
          <a:endParaRPr lang="en-US"/>
        </a:p>
      </dgm:t>
    </dgm:pt>
    <dgm:pt modelId="{056E76B2-FB43-4201-A70E-00AC086762A7}">
      <dgm:prSet/>
      <dgm:spPr/>
      <dgm:t>
        <a:bodyPr/>
        <a:lstStyle/>
        <a:p>
          <a:r>
            <a:rPr lang="en-US"/>
            <a:t>b. Shóⁿge yábliⁿ máⁿtanahá íye</a:t>
          </a:r>
        </a:p>
      </dgm:t>
    </dgm:pt>
    <dgm:pt modelId="{1747C3A8-2D0A-447C-99F5-DDA1D6D55CDB}" type="parTrans" cxnId="{A71A73A2-1D54-4BC2-8F67-1F2C60AEC2B9}">
      <dgm:prSet/>
      <dgm:spPr/>
      <dgm:t>
        <a:bodyPr/>
        <a:lstStyle/>
        <a:p>
          <a:endParaRPr lang="en-US"/>
        </a:p>
      </dgm:t>
    </dgm:pt>
    <dgm:pt modelId="{44887877-C4DB-48B7-B4AF-1988EC0A7D9B}" type="sibTrans" cxnId="{A71A73A2-1D54-4BC2-8F67-1F2C60AEC2B9}">
      <dgm:prSet/>
      <dgm:spPr/>
      <dgm:t>
        <a:bodyPr/>
        <a:lstStyle/>
        <a:p>
          <a:endParaRPr lang="en-US"/>
        </a:p>
      </dgm:t>
    </dgm:pt>
    <dgm:pt modelId="{84277E81-338E-41BF-950B-A08E7FBC731F}">
      <dgm:prSet/>
      <dgm:spPr/>
      <dgm:t>
        <a:bodyPr/>
        <a:lstStyle/>
        <a:p>
          <a:r>
            <a:rPr lang="en-US"/>
            <a:t>c. Shóⁿge sátaⁿmáⁿtanahá iáye</a:t>
          </a:r>
        </a:p>
      </dgm:t>
    </dgm:pt>
    <dgm:pt modelId="{F907876A-27BD-4A17-8686-F62495804668}" type="parTrans" cxnId="{89829D4B-4129-4563-8C5A-3C5D9155FC23}">
      <dgm:prSet/>
      <dgm:spPr/>
      <dgm:t>
        <a:bodyPr/>
        <a:lstStyle/>
        <a:p>
          <a:endParaRPr lang="en-US"/>
        </a:p>
      </dgm:t>
    </dgm:pt>
    <dgm:pt modelId="{346ED476-EAB0-4D1B-BB32-805A1FADC1FB}" type="sibTrans" cxnId="{89829D4B-4129-4563-8C5A-3C5D9155FC23}">
      <dgm:prSet/>
      <dgm:spPr/>
      <dgm:t>
        <a:bodyPr/>
        <a:lstStyle/>
        <a:p>
          <a:endParaRPr lang="en-US"/>
        </a:p>
      </dgm:t>
    </dgm:pt>
    <dgm:pt modelId="{FA22B815-F19A-4930-AFEB-57F6456854EB}">
      <dgm:prSet/>
      <dgm:spPr/>
      <dgm:t>
        <a:bodyPr/>
        <a:lstStyle/>
        <a:p>
          <a:r>
            <a:rPr lang="en-US"/>
            <a:t>8. What is the correct translation for “Wanóⁿble pághe akhahé.</a:t>
          </a:r>
        </a:p>
      </dgm:t>
    </dgm:pt>
    <dgm:pt modelId="{439D1FCF-3FB3-496C-B5E8-32C14EAD9187}" type="parTrans" cxnId="{0C54E5BF-0121-46E0-AEA7-236B52483385}">
      <dgm:prSet/>
      <dgm:spPr/>
      <dgm:t>
        <a:bodyPr/>
        <a:lstStyle/>
        <a:p>
          <a:endParaRPr lang="en-US"/>
        </a:p>
      </dgm:t>
    </dgm:pt>
    <dgm:pt modelId="{2C09D86E-3BEF-467A-A2FB-4C667D051B8E}" type="sibTrans" cxnId="{0C54E5BF-0121-46E0-AEA7-236B52483385}">
      <dgm:prSet/>
      <dgm:spPr/>
      <dgm:t>
        <a:bodyPr/>
        <a:lstStyle/>
        <a:p>
          <a:endParaRPr lang="en-US"/>
        </a:p>
      </dgm:t>
    </dgm:pt>
    <dgm:pt modelId="{44AD19B0-7CB3-4DF1-A86E-50F253DBC892}">
      <dgm:prSet/>
      <dgm:spPr/>
      <dgm:t>
        <a:bodyPr/>
        <a:lstStyle/>
        <a:p>
          <a:r>
            <a:rPr lang="en-US"/>
            <a:t>a. you want a meal</a:t>
          </a:r>
        </a:p>
      </dgm:t>
    </dgm:pt>
    <dgm:pt modelId="{64040740-5A54-4F3E-A24C-89C9FC20C9D8}" type="parTrans" cxnId="{53D4C6F6-D2BD-4A84-820D-BDE3864FB5D4}">
      <dgm:prSet/>
      <dgm:spPr/>
      <dgm:t>
        <a:bodyPr/>
        <a:lstStyle/>
        <a:p>
          <a:endParaRPr lang="en-US"/>
        </a:p>
      </dgm:t>
    </dgm:pt>
    <dgm:pt modelId="{772A243F-E69D-4CB7-83D9-4F14EF409D58}" type="sibTrans" cxnId="{53D4C6F6-D2BD-4A84-820D-BDE3864FB5D4}">
      <dgm:prSet/>
      <dgm:spPr/>
      <dgm:t>
        <a:bodyPr/>
        <a:lstStyle/>
        <a:p>
          <a:endParaRPr lang="en-US"/>
        </a:p>
      </dgm:t>
    </dgm:pt>
    <dgm:pt modelId="{60520742-B489-41E2-91C8-6F260EA154EB}">
      <dgm:prSet/>
      <dgm:spPr/>
      <dgm:t>
        <a:bodyPr/>
        <a:lstStyle/>
        <a:p>
          <a:r>
            <a:rPr lang="en-US"/>
            <a:t>b. I made a meal</a:t>
          </a:r>
        </a:p>
      </dgm:t>
    </dgm:pt>
    <dgm:pt modelId="{1FAC9E5A-2854-40F1-865D-DC1B71ABCA81}" type="parTrans" cxnId="{8C91B27D-AB03-47EB-9931-6CAD55AAF854}">
      <dgm:prSet/>
      <dgm:spPr/>
      <dgm:t>
        <a:bodyPr/>
        <a:lstStyle/>
        <a:p>
          <a:endParaRPr lang="en-US"/>
        </a:p>
      </dgm:t>
    </dgm:pt>
    <dgm:pt modelId="{C955F49B-A4E8-49E8-87F5-67D6EBAB37BC}" type="sibTrans" cxnId="{8C91B27D-AB03-47EB-9931-6CAD55AAF854}">
      <dgm:prSet/>
      <dgm:spPr/>
      <dgm:t>
        <a:bodyPr/>
        <a:lstStyle/>
        <a:p>
          <a:endParaRPr lang="en-US"/>
        </a:p>
      </dgm:t>
    </dgm:pt>
    <dgm:pt modelId="{7A9EC485-F957-4E00-AF72-BE8D264D8946}">
      <dgm:prSet/>
      <dgm:spPr/>
      <dgm:t>
        <a:bodyPr/>
        <a:lstStyle/>
        <a:p>
          <a:r>
            <a:rPr lang="en-US"/>
            <a:t>c. you made a meal</a:t>
          </a:r>
        </a:p>
      </dgm:t>
    </dgm:pt>
    <dgm:pt modelId="{8F0DA6E2-BFE8-413F-B545-1EDED46470AD}" type="parTrans" cxnId="{DC84846D-50B5-4C73-8A46-6F58FEA1AEF4}">
      <dgm:prSet/>
      <dgm:spPr/>
      <dgm:t>
        <a:bodyPr/>
        <a:lstStyle/>
        <a:p>
          <a:endParaRPr lang="en-US"/>
        </a:p>
      </dgm:t>
    </dgm:pt>
    <dgm:pt modelId="{3CDA0B10-3296-4099-A97F-689DC8BC5642}" type="sibTrans" cxnId="{DC84846D-50B5-4C73-8A46-6F58FEA1AEF4}">
      <dgm:prSet/>
      <dgm:spPr/>
      <dgm:t>
        <a:bodyPr/>
        <a:lstStyle/>
        <a:p>
          <a:endParaRPr lang="en-US"/>
        </a:p>
      </dgm:t>
    </dgm:pt>
    <dgm:pt modelId="{0B0F60CD-626C-48FE-89D6-E620130F404A}">
      <dgm:prSet/>
      <dgm:spPr/>
      <dgm:t>
        <a:bodyPr/>
        <a:lstStyle/>
        <a:p>
          <a:r>
            <a:rPr lang="en-US"/>
            <a:t>9. What is the “you” negative suffix?</a:t>
          </a:r>
        </a:p>
      </dgm:t>
    </dgm:pt>
    <dgm:pt modelId="{F4B6AC53-12BF-4B38-8841-79F6FF7DCF8B}" type="parTrans" cxnId="{CAFF415E-E426-4F42-A22E-FE8EE805E4B6}">
      <dgm:prSet/>
      <dgm:spPr/>
      <dgm:t>
        <a:bodyPr/>
        <a:lstStyle/>
        <a:p>
          <a:endParaRPr lang="en-US"/>
        </a:p>
      </dgm:t>
    </dgm:pt>
    <dgm:pt modelId="{44B9396D-C794-4E34-B890-B7BA4DCD6892}" type="sibTrans" cxnId="{CAFF415E-E426-4F42-A22E-FE8EE805E4B6}">
      <dgm:prSet/>
      <dgm:spPr/>
      <dgm:t>
        <a:bodyPr/>
        <a:lstStyle/>
        <a:p>
          <a:endParaRPr lang="en-US"/>
        </a:p>
      </dgm:t>
    </dgm:pt>
    <dgm:pt modelId="{AAAE7973-F18B-4521-973F-D3FD3737AC84}">
      <dgm:prSet/>
      <dgm:spPr/>
      <dgm:t>
        <a:bodyPr/>
        <a:lstStyle/>
        <a:p>
          <a:r>
            <a:rPr lang="en-US"/>
            <a:t>a. zhi</a:t>
          </a:r>
        </a:p>
      </dgm:t>
    </dgm:pt>
    <dgm:pt modelId="{E108FEA2-0A70-478C-8877-E357A58BC7C6}" type="parTrans" cxnId="{13B733FC-AD60-406F-B0C7-CF7E400B80B4}">
      <dgm:prSet/>
      <dgm:spPr/>
      <dgm:t>
        <a:bodyPr/>
        <a:lstStyle/>
        <a:p>
          <a:endParaRPr lang="en-US"/>
        </a:p>
      </dgm:t>
    </dgm:pt>
    <dgm:pt modelId="{A4CE4C2B-1F57-45F7-B57C-6C95D375B211}" type="sibTrans" cxnId="{13B733FC-AD60-406F-B0C7-CF7E400B80B4}">
      <dgm:prSet/>
      <dgm:spPr/>
      <dgm:t>
        <a:bodyPr/>
        <a:lstStyle/>
        <a:p>
          <a:endParaRPr lang="en-US"/>
        </a:p>
      </dgm:t>
    </dgm:pt>
    <dgm:pt modelId="{CAEA46F0-788D-4BD6-BF2B-3CD3B08778B6}">
      <dgm:prSet/>
      <dgm:spPr/>
      <dgm:t>
        <a:bodyPr/>
        <a:lstStyle/>
        <a:p>
          <a:r>
            <a:rPr lang="en-US"/>
            <a:t>b. mazhi</a:t>
          </a:r>
        </a:p>
      </dgm:t>
    </dgm:pt>
    <dgm:pt modelId="{B3AA1B5A-554A-4719-9C0C-47E685B85E13}" type="parTrans" cxnId="{4F768701-8345-4010-BE9E-603D104A6E69}">
      <dgm:prSet/>
      <dgm:spPr/>
      <dgm:t>
        <a:bodyPr/>
        <a:lstStyle/>
        <a:p>
          <a:endParaRPr lang="en-US"/>
        </a:p>
      </dgm:t>
    </dgm:pt>
    <dgm:pt modelId="{630E2CA4-5485-4C1D-97FA-98251DB9B49F}" type="sibTrans" cxnId="{4F768701-8345-4010-BE9E-603D104A6E69}">
      <dgm:prSet/>
      <dgm:spPr/>
      <dgm:t>
        <a:bodyPr/>
        <a:lstStyle/>
        <a:p>
          <a:endParaRPr lang="en-US"/>
        </a:p>
      </dgm:t>
    </dgm:pt>
    <dgm:pt modelId="{2C2B0E3B-9940-4E6E-B11A-F8DCAA737035}">
      <dgm:prSet/>
      <dgm:spPr/>
      <dgm:t>
        <a:bodyPr/>
        <a:lstStyle/>
        <a:p>
          <a:r>
            <a:rPr lang="en-US"/>
            <a:t>c. azhi</a:t>
          </a:r>
        </a:p>
      </dgm:t>
    </dgm:pt>
    <dgm:pt modelId="{0B07441E-7C71-411E-95AE-97B98692F05B}" type="parTrans" cxnId="{2AA83790-456C-45B4-9BF3-35B85CB66FB6}">
      <dgm:prSet/>
      <dgm:spPr/>
      <dgm:t>
        <a:bodyPr/>
        <a:lstStyle/>
        <a:p>
          <a:endParaRPr lang="en-US"/>
        </a:p>
      </dgm:t>
    </dgm:pt>
    <dgm:pt modelId="{44967A3B-A106-49EE-9D9A-D930B199F5F7}" type="sibTrans" cxnId="{2AA83790-456C-45B4-9BF3-35B85CB66FB6}">
      <dgm:prSet/>
      <dgm:spPr/>
      <dgm:t>
        <a:bodyPr/>
        <a:lstStyle/>
        <a:p>
          <a:endParaRPr lang="en-US"/>
        </a:p>
      </dgm:t>
    </dgm:pt>
    <dgm:pt modelId="{153D347F-DF2C-4247-8383-F5D487953346}" type="pres">
      <dgm:prSet presAssocID="{AB2C3651-3D17-4BBE-82A1-467AF37245FC}" presName="linear" presStyleCnt="0">
        <dgm:presLayoutVars>
          <dgm:animLvl val="lvl"/>
          <dgm:resizeHandles val="exact"/>
        </dgm:presLayoutVars>
      </dgm:prSet>
      <dgm:spPr/>
    </dgm:pt>
    <dgm:pt modelId="{783429ED-5930-4E9C-A375-900AA91B7C6B}" type="pres">
      <dgm:prSet presAssocID="{3DEE006C-8CDC-4A7D-A908-59F21949CBF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24513C1-0105-4FE2-91A3-8A661E768628}" type="pres">
      <dgm:prSet presAssocID="{3DEE006C-8CDC-4A7D-A908-59F21949CBFA}" presName="childText" presStyleLbl="revTx" presStyleIdx="0" presStyleCnt="3">
        <dgm:presLayoutVars>
          <dgm:bulletEnabled val="1"/>
        </dgm:presLayoutVars>
      </dgm:prSet>
      <dgm:spPr/>
    </dgm:pt>
    <dgm:pt modelId="{0FA6AE1F-3DCB-41FE-973B-98066A35835E}" type="pres">
      <dgm:prSet presAssocID="{FA22B815-F19A-4930-AFEB-57F6456854E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2D5B3CA-F21D-4560-A9EF-380F9800DB84}" type="pres">
      <dgm:prSet presAssocID="{FA22B815-F19A-4930-AFEB-57F6456854EB}" presName="childText" presStyleLbl="revTx" presStyleIdx="1" presStyleCnt="3">
        <dgm:presLayoutVars>
          <dgm:bulletEnabled val="1"/>
        </dgm:presLayoutVars>
      </dgm:prSet>
      <dgm:spPr/>
    </dgm:pt>
    <dgm:pt modelId="{3FD3E07D-A928-4AA9-8A56-2C0D2DE03CEB}" type="pres">
      <dgm:prSet presAssocID="{0B0F60CD-626C-48FE-89D6-E620130F404A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7C1366C8-97C1-43E8-826C-9C0FA7B9C7DA}" type="pres">
      <dgm:prSet presAssocID="{0B0F60CD-626C-48FE-89D6-E620130F404A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4F768701-8345-4010-BE9E-603D104A6E69}" srcId="{0B0F60CD-626C-48FE-89D6-E620130F404A}" destId="{CAEA46F0-788D-4BD6-BF2B-3CD3B08778B6}" srcOrd="1" destOrd="0" parTransId="{B3AA1B5A-554A-4719-9C0C-47E685B85E13}" sibTransId="{630E2CA4-5485-4C1D-97FA-98251DB9B49F}"/>
    <dgm:cxn modelId="{3681A125-1897-4740-9BC2-8CD2664944E8}" type="presOf" srcId="{44AD19B0-7CB3-4DF1-A86E-50F253DBC892}" destId="{22D5B3CA-F21D-4560-A9EF-380F9800DB84}" srcOrd="0" destOrd="0" presId="urn:microsoft.com/office/officeart/2005/8/layout/vList2"/>
    <dgm:cxn modelId="{3368FE2C-CF96-4724-9380-CF4AAE54DC48}" type="presOf" srcId="{FA22B815-F19A-4930-AFEB-57F6456854EB}" destId="{0FA6AE1F-3DCB-41FE-973B-98066A35835E}" srcOrd="0" destOrd="0" presId="urn:microsoft.com/office/officeart/2005/8/layout/vList2"/>
    <dgm:cxn modelId="{4B7B442D-1363-4D70-B1F2-7747D48A9C32}" type="presOf" srcId="{CAEA46F0-788D-4BD6-BF2B-3CD3B08778B6}" destId="{7C1366C8-97C1-43E8-826C-9C0FA7B9C7DA}" srcOrd="0" destOrd="1" presId="urn:microsoft.com/office/officeart/2005/8/layout/vList2"/>
    <dgm:cxn modelId="{CAFF415E-E426-4F42-A22E-FE8EE805E4B6}" srcId="{AB2C3651-3D17-4BBE-82A1-467AF37245FC}" destId="{0B0F60CD-626C-48FE-89D6-E620130F404A}" srcOrd="2" destOrd="0" parTransId="{F4B6AC53-12BF-4B38-8841-79F6FF7DCF8B}" sibTransId="{44B9396D-C794-4E34-B890-B7BA4DCD6892}"/>
    <dgm:cxn modelId="{23356D45-36C8-4474-B8C5-5C31FB645EE8}" type="presOf" srcId="{AAAE7973-F18B-4521-973F-D3FD3737AC84}" destId="{7C1366C8-97C1-43E8-826C-9C0FA7B9C7DA}" srcOrd="0" destOrd="0" presId="urn:microsoft.com/office/officeart/2005/8/layout/vList2"/>
    <dgm:cxn modelId="{89829D4B-4129-4563-8C5A-3C5D9155FC23}" srcId="{3DEE006C-8CDC-4A7D-A908-59F21949CBFA}" destId="{84277E81-338E-41BF-950B-A08E7FBC731F}" srcOrd="2" destOrd="0" parTransId="{F907876A-27BD-4A17-8686-F62495804668}" sibTransId="{346ED476-EAB0-4D1B-BB32-805A1FADC1FB}"/>
    <dgm:cxn modelId="{DC84846D-50B5-4C73-8A46-6F58FEA1AEF4}" srcId="{FA22B815-F19A-4930-AFEB-57F6456854EB}" destId="{7A9EC485-F957-4E00-AF72-BE8D264D8946}" srcOrd="2" destOrd="0" parTransId="{8F0DA6E2-BFE8-413F-B545-1EDED46470AD}" sibTransId="{3CDA0B10-3296-4099-A97F-689DC8BC5642}"/>
    <dgm:cxn modelId="{F938916D-63E8-4806-906E-166571E325E5}" type="presOf" srcId="{B05E17B1-BC3D-4105-9356-97E5895D9DDC}" destId="{624513C1-0105-4FE2-91A3-8A661E768628}" srcOrd="0" destOrd="0" presId="urn:microsoft.com/office/officeart/2005/8/layout/vList2"/>
    <dgm:cxn modelId="{44C6184E-9B41-4E98-B60D-7026AE588335}" type="presOf" srcId="{60520742-B489-41E2-91C8-6F260EA154EB}" destId="{22D5B3CA-F21D-4560-A9EF-380F9800DB84}" srcOrd="0" destOrd="1" presId="urn:microsoft.com/office/officeart/2005/8/layout/vList2"/>
    <dgm:cxn modelId="{8EF4644E-9CE4-4F68-AEDA-FBA825D62378}" type="presOf" srcId="{0B0F60CD-626C-48FE-89D6-E620130F404A}" destId="{3FD3E07D-A928-4AA9-8A56-2C0D2DE03CEB}" srcOrd="0" destOrd="0" presId="urn:microsoft.com/office/officeart/2005/8/layout/vList2"/>
    <dgm:cxn modelId="{8C91B27D-AB03-47EB-9931-6CAD55AAF854}" srcId="{FA22B815-F19A-4930-AFEB-57F6456854EB}" destId="{60520742-B489-41E2-91C8-6F260EA154EB}" srcOrd="1" destOrd="0" parTransId="{1FAC9E5A-2854-40F1-865D-DC1B71ABCA81}" sibTransId="{C955F49B-A4E8-49E8-87F5-67D6EBAB37BC}"/>
    <dgm:cxn modelId="{2AA83790-456C-45B4-9BF3-35B85CB66FB6}" srcId="{0B0F60CD-626C-48FE-89D6-E620130F404A}" destId="{2C2B0E3B-9940-4E6E-B11A-F8DCAA737035}" srcOrd="2" destOrd="0" parTransId="{0B07441E-7C71-411E-95AE-97B98692F05B}" sibTransId="{44967A3B-A106-49EE-9D9A-D930B199F5F7}"/>
    <dgm:cxn modelId="{10F14B98-377D-4CEA-9AE5-5EC03B92E806}" type="presOf" srcId="{056E76B2-FB43-4201-A70E-00AC086762A7}" destId="{624513C1-0105-4FE2-91A3-8A661E768628}" srcOrd="0" destOrd="1" presId="urn:microsoft.com/office/officeart/2005/8/layout/vList2"/>
    <dgm:cxn modelId="{1ED4569B-E691-453D-930E-D6AF13E552DC}" type="presOf" srcId="{7A9EC485-F957-4E00-AF72-BE8D264D8946}" destId="{22D5B3CA-F21D-4560-A9EF-380F9800DB84}" srcOrd="0" destOrd="2" presId="urn:microsoft.com/office/officeart/2005/8/layout/vList2"/>
    <dgm:cxn modelId="{541FE7A0-56F1-4268-ADDC-3372BF44E18B}" type="presOf" srcId="{84277E81-338E-41BF-950B-A08E7FBC731F}" destId="{624513C1-0105-4FE2-91A3-8A661E768628}" srcOrd="0" destOrd="2" presId="urn:microsoft.com/office/officeart/2005/8/layout/vList2"/>
    <dgm:cxn modelId="{A71A73A2-1D54-4BC2-8F67-1F2C60AEC2B9}" srcId="{3DEE006C-8CDC-4A7D-A908-59F21949CBFA}" destId="{056E76B2-FB43-4201-A70E-00AC086762A7}" srcOrd="1" destOrd="0" parTransId="{1747C3A8-2D0A-447C-99F5-DDA1D6D55CDB}" sibTransId="{44887877-C4DB-48B7-B4AF-1988EC0A7D9B}"/>
    <dgm:cxn modelId="{5D5AD0A3-8F93-4E9E-AD86-AEE269F8F28D}" type="presOf" srcId="{AB2C3651-3D17-4BBE-82A1-467AF37245FC}" destId="{153D347F-DF2C-4247-8383-F5D487953346}" srcOrd="0" destOrd="0" presId="urn:microsoft.com/office/officeart/2005/8/layout/vList2"/>
    <dgm:cxn modelId="{E3C7D9BA-1E58-4F8D-84F7-C51D5C5BF553}" type="presOf" srcId="{2C2B0E3B-9940-4E6E-B11A-F8DCAA737035}" destId="{7C1366C8-97C1-43E8-826C-9C0FA7B9C7DA}" srcOrd="0" destOrd="2" presId="urn:microsoft.com/office/officeart/2005/8/layout/vList2"/>
    <dgm:cxn modelId="{0C54E5BF-0121-46E0-AEA7-236B52483385}" srcId="{AB2C3651-3D17-4BBE-82A1-467AF37245FC}" destId="{FA22B815-F19A-4930-AFEB-57F6456854EB}" srcOrd="1" destOrd="0" parTransId="{439D1FCF-3FB3-496C-B5E8-32C14EAD9187}" sibTransId="{2C09D86E-3BEF-467A-A2FB-4C667D051B8E}"/>
    <dgm:cxn modelId="{65595FF5-642B-4BEF-A7D7-992940AE5970}" srcId="{3DEE006C-8CDC-4A7D-A908-59F21949CBFA}" destId="{B05E17B1-BC3D-4105-9356-97E5895D9DDC}" srcOrd="0" destOrd="0" parTransId="{9E091594-83BA-4464-B4D9-1A7DC86D7B5E}" sibTransId="{AC4BB2E1-80AD-45CA-B947-B6D83916B615}"/>
    <dgm:cxn modelId="{53D4C6F6-D2BD-4A84-820D-BDE3864FB5D4}" srcId="{FA22B815-F19A-4930-AFEB-57F6456854EB}" destId="{44AD19B0-7CB3-4DF1-A86E-50F253DBC892}" srcOrd="0" destOrd="0" parTransId="{64040740-5A54-4F3E-A24C-89C9FC20C9D8}" sibTransId="{772A243F-E69D-4CB7-83D9-4F14EF409D58}"/>
    <dgm:cxn modelId="{6F9F44FB-6CF3-4B84-915B-AFA10A3098E7}" srcId="{AB2C3651-3D17-4BBE-82A1-467AF37245FC}" destId="{3DEE006C-8CDC-4A7D-A908-59F21949CBFA}" srcOrd="0" destOrd="0" parTransId="{15F7A5AE-77FC-4F88-9805-F07D934D154D}" sibTransId="{CDE87597-618C-40E2-A41F-699D44282C7F}"/>
    <dgm:cxn modelId="{13B733FC-AD60-406F-B0C7-CF7E400B80B4}" srcId="{0B0F60CD-626C-48FE-89D6-E620130F404A}" destId="{AAAE7973-F18B-4521-973F-D3FD3737AC84}" srcOrd="0" destOrd="0" parTransId="{E108FEA2-0A70-478C-8877-E357A58BC7C6}" sibTransId="{A4CE4C2B-1F57-45F7-B57C-6C95D375B211}"/>
    <dgm:cxn modelId="{B61E04FF-EA0A-409C-8D47-127E5BC3285B}" type="presOf" srcId="{3DEE006C-8CDC-4A7D-A908-59F21949CBFA}" destId="{783429ED-5930-4E9C-A375-900AA91B7C6B}" srcOrd="0" destOrd="0" presId="urn:microsoft.com/office/officeart/2005/8/layout/vList2"/>
    <dgm:cxn modelId="{EF5741D1-5D2A-49B7-B911-89147D3CCD54}" type="presParOf" srcId="{153D347F-DF2C-4247-8383-F5D487953346}" destId="{783429ED-5930-4E9C-A375-900AA91B7C6B}" srcOrd="0" destOrd="0" presId="urn:microsoft.com/office/officeart/2005/8/layout/vList2"/>
    <dgm:cxn modelId="{740F3EF9-28B2-47D4-AC90-63537AE455ED}" type="presParOf" srcId="{153D347F-DF2C-4247-8383-F5D487953346}" destId="{624513C1-0105-4FE2-91A3-8A661E768628}" srcOrd="1" destOrd="0" presId="urn:microsoft.com/office/officeart/2005/8/layout/vList2"/>
    <dgm:cxn modelId="{3AC145A4-1195-4C1A-807E-EAF07CF10549}" type="presParOf" srcId="{153D347F-DF2C-4247-8383-F5D487953346}" destId="{0FA6AE1F-3DCB-41FE-973B-98066A35835E}" srcOrd="2" destOrd="0" presId="urn:microsoft.com/office/officeart/2005/8/layout/vList2"/>
    <dgm:cxn modelId="{E2163B9C-15EF-415D-8517-DA55E1328521}" type="presParOf" srcId="{153D347F-DF2C-4247-8383-F5D487953346}" destId="{22D5B3CA-F21D-4560-A9EF-380F9800DB84}" srcOrd="3" destOrd="0" presId="urn:microsoft.com/office/officeart/2005/8/layout/vList2"/>
    <dgm:cxn modelId="{5E8A0F8D-8857-4E5F-B399-EA147012E8A3}" type="presParOf" srcId="{153D347F-DF2C-4247-8383-F5D487953346}" destId="{3FD3E07D-A928-4AA9-8A56-2C0D2DE03CEB}" srcOrd="4" destOrd="0" presId="urn:microsoft.com/office/officeart/2005/8/layout/vList2"/>
    <dgm:cxn modelId="{B4D128AA-9985-4AC9-BCE0-A06C909D8F45}" type="presParOf" srcId="{153D347F-DF2C-4247-8383-F5D487953346}" destId="{7C1366C8-97C1-43E8-826C-9C0FA7B9C7DA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A0E4619-0BD4-4058-AE14-7324E2218BB8}" type="doc">
      <dgm:prSet loTypeId="urn:microsoft.com/office/officeart/2016/7/layout/VerticalSolidAction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3C608374-236F-49B3-AAFC-5D6ED6A4EDE3}">
      <dgm:prSet custT="1"/>
      <dgm:spPr/>
      <dgm:t>
        <a:bodyPr/>
        <a:lstStyle/>
        <a:p>
          <a:r>
            <a:rPr lang="en-US" sz="1800" dirty="0"/>
            <a:t>10. What is the “I’ possessive pronoun?</a:t>
          </a:r>
        </a:p>
      </dgm:t>
    </dgm:pt>
    <dgm:pt modelId="{C1F32EC6-0BB4-4C90-92F6-0021E4FD7B05}" type="parTrans" cxnId="{AE1DA747-0001-44AF-ABDD-4D93F216AC3B}">
      <dgm:prSet/>
      <dgm:spPr/>
      <dgm:t>
        <a:bodyPr/>
        <a:lstStyle/>
        <a:p>
          <a:endParaRPr lang="en-US"/>
        </a:p>
      </dgm:t>
    </dgm:pt>
    <dgm:pt modelId="{D3316BA1-5EDE-4BED-8601-D6A0F69974DD}" type="sibTrans" cxnId="{AE1DA747-0001-44AF-ABDD-4D93F216AC3B}">
      <dgm:prSet/>
      <dgm:spPr/>
      <dgm:t>
        <a:bodyPr/>
        <a:lstStyle/>
        <a:p>
          <a:endParaRPr lang="en-US"/>
        </a:p>
      </dgm:t>
    </dgm:pt>
    <dgm:pt modelId="{1B1293DB-698C-4895-858F-6932A2BAD2E5}">
      <dgm:prSet custT="1"/>
      <dgm:spPr/>
      <dgm:t>
        <a:bodyPr/>
        <a:lstStyle/>
        <a:p>
          <a:r>
            <a:rPr lang="en-US" sz="1800" dirty="0"/>
            <a:t>a. </a:t>
          </a:r>
          <a:r>
            <a:rPr lang="en-US" sz="1800" dirty="0" err="1"/>
            <a:t>wíta</a:t>
          </a:r>
          <a:endParaRPr lang="en-US" sz="1800" dirty="0"/>
        </a:p>
      </dgm:t>
    </dgm:pt>
    <dgm:pt modelId="{09218C55-662D-45C7-B616-52CDC9E52D56}" type="parTrans" cxnId="{6F3ABEA5-83EF-4BA1-AB09-A707DF7C3D97}">
      <dgm:prSet/>
      <dgm:spPr/>
      <dgm:t>
        <a:bodyPr/>
        <a:lstStyle/>
        <a:p>
          <a:endParaRPr lang="en-US"/>
        </a:p>
      </dgm:t>
    </dgm:pt>
    <dgm:pt modelId="{E7827EEB-A47F-4770-81CD-8086DECFC69C}" type="sibTrans" cxnId="{6F3ABEA5-83EF-4BA1-AB09-A707DF7C3D97}">
      <dgm:prSet/>
      <dgm:spPr/>
      <dgm:t>
        <a:bodyPr/>
        <a:lstStyle/>
        <a:p>
          <a:endParaRPr lang="en-US"/>
        </a:p>
      </dgm:t>
    </dgm:pt>
    <dgm:pt modelId="{A680DA84-603C-492B-BAF2-871E437EC646}">
      <dgm:prSet custT="1"/>
      <dgm:spPr/>
      <dgm:t>
        <a:bodyPr/>
        <a:lstStyle/>
        <a:p>
          <a:r>
            <a:rPr lang="en-US" sz="1800" dirty="0"/>
            <a:t>b. </a:t>
          </a:r>
          <a:r>
            <a:rPr lang="en-US" sz="1800" dirty="0" err="1"/>
            <a:t>íta</a:t>
          </a:r>
          <a:endParaRPr lang="en-US" sz="1800" dirty="0"/>
        </a:p>
      </dgm:t>
    </dgm:pt>
    <dgm:pt modelId="{EEE3468C-D802-4918-A9DC-7C28282B39C7}" type="parTrans" cxnId="{2D98F756-7FDE-4E06-90B9-55AD23F33BB6}">
      <dgm:prSet/>
      <dgm:spPr/>
      <dgm:t>
        <a:bodyPr/>
        <a:lstStyle/>
        <a:p>
          <a:endParaRPr lang="en-US"/>
        </a:p>
      </dgm:t>
    </dgm:pt>
    <dgm:pt modelId="{A86FDD5C-30FB-44BA-BD9F-74C429C1E016}" type="sibTrans" cxnId="{2D98F756-7FDE-4E06-90B9-55AD23F33BB6}">
      <dgm:prSet/>
      <dgm:spPr/>
      <dgm:t>
        <a:bodyPr/>
        <a:lstStyle/>
        <a:p>
          <a:endParaRPr lang="en-US"/>
        </a:p>
      </dgm:t>
    </dgm:pt>
    <dgm:pt modelId="{1A55FAC4-9D4F-4A15-8560-BE0FA6091687}">
      <dgm:prSet custT="1"/>
      <dgm:spPr/>
      <dgm:t>
        <a:bodyPr/>
        <a:lstStyle/>
        <a:p>
          <a:r>
            <a:rPr lang="en-US" sz="1800" dirty="0"/>
            <a:t>c. </a:t>
          </a:r>
          <a:r>
            <a:rPr lang="en-US" sz="1800" dirty="0" err="1"/>
            <a:t>yíta</a:t>
          </a:r>
          <a:endParaRPr lang="en-US" sz="1800" dirty="0"/>
        </a:p>
      </dgm:t>
    </dgm:pt>
    <dgm:pt modelId="{46BCDDDF-AF16-402F-90C7-38014E90988D}" type="parTrans" cxnId="{77CA7C18-4F42-4CD8-9921-31D14147B805}">
      <dgm:prSet/>
      <dgm:spPr/>
      <dgm:t>
        <a:bodyPr/>
        <a:lstStyle/>
        <a:p>
          <a:endParaRPr lang="en-US"/>
        </a:p>
      </dgm:t>
    </dgm:pt>
    <dgm:pt modelId="{F3C9B07D-6139-4BA5-ACFD-0865D5F59222}" type="sibTrans" cxnId="{77CA7C18-4F42-4CD8-9921-31D14147B805}">
      <dgm:prSet/>
      <dgm:spPr/>
      <dgm:t>
        <a:bodyPr/>
        <a:lstStyle/>
        <a:p>
          <a:endParaRPr lang="en-US"/>
        </a:p>
      </dgm:t>
    </dgm:pt>
    <dgm:pt modelId="{DA7BA2E5-875E-49BB-9E98-37EDFE7FC092}">
      <dgm:prSet custT="1"/>
      <dgm:spPr/>
      <dgm:t>
        <a:bodyPr/>
        <a:lstStyle/>
        <a:p>
          <a:r>
            <a:rPr lang="en-US" sz="1800" dirty="0"/>
            <a:t>11. What is the correct translation for “I want that apple.”</a:t>
          </a:r>
        </a:p>
      </dgm:t>
    </dgm:pt>
    <dgm:pt modelId="{36F08F2D-AE6E-4213-9CCD-E502E5AA1896}" type="parTrans" cxnId="{E11F7970-7E5E-4C9B-A8AA-8EE3FABC37CE}">
      <dgm:prSet/>
      <dgm:spPr/>
      <dgm:t>
        <a:bodyPr/>
        <a:lstStyle/>
        <a:p>
          <a:endParaRPr lang="en-US"/>
        </a:p>
      </dgm:t>
    </dgm:pt>
    <dgm:pt modelId="{437CC037-ECD6-4672-894B-7F7CE11FB454}" type="sibTrans" cxnId="{E11F7970-7E5E-4C9B-A8AA-8EE3FABC37CE}">
      <dgm:prSet/>
      <dgm:spPr/>
      <dgm:t>
        <a:bodyPr/>
        <a:lstStyle/>
        <a:p>
          <a:endParaRPr lang="en-US"/>
        </a:p>
      </dgm:t>
    </dgm:pt>
    <dgm:pt modelId="{30F00B4C-BA6E-4D05-A3A7-30BB1F1E7357}">
      <dgm:prSet custT="1"/>
      <dgm:spPr/>
      <dgm:t>
        <a:bodyPr/>
        <a:lstStyle/>
        <a:p>
          <a:r>
            <a:rPr lang="en-US" sz="1800" dirty="0"/>
            <a:t>a. </a:t>
          </a:r>
          <a:r>
            <a:rPr lang="en-US" sz="1800" dirty="0" err="1"/>
            <a:t>shéta</a:t>
          </a:r>
          <a:r>
            <a:rPr lang="en-US" sz="1800" dirty="0"/>
            <a:t>ⁿga éshki kóⁿbla ayihé</a:t>
          </a:r>
        </a:p>
      </dgm:t>
    </dgm:pt>
    <dgm:pt modelId="{F6D6A939-FA3A-40FB-B0B1-F8E89644AEA8}" type="parTrans" cxnId="{7FF557B5-296D-45FF-A6BF-1DEBF4279E99}">
      <dgm:prSet/>
      <dgm:spPr/>
      <dgm:t>
        <a:bodyPr/>
        <a:lstStyle/>
        <a:p>
          <a:endParaRPr lang="en-US"/>
        </a:p>
      </dgm:t>
    </dgm:pt>
    <dgm:pt modelId="{BA159694-D1BC-476C-B9D8-5A0BEFDFBB0B}" type="sibTrans" cxnId="{7FF557B5-296D-45FF-A6BF-1DEBF4279E99}">
      <dgm:prSet/>
      <dgm:spPr/>
      <dgm:t>
        <a:bodyPr/>
        <a:lstStyle/>
        <a:p>
          <a:endParaRPr lang="en-US"/>
        </a:p>
      </dgm:t>
    </dgm:pt>
    <dgm:pt modelId="{763D9ACE-F906-410F-BE17-311BA9DB05A0}">
      <dgm:prSet custT="1"/>
      <dgm:spPr/>
      <dgm:t>
        <a:bodyPr/>
        <a:lstStyle/>
        <a:p>
          <a:r>
            <a:rPr lang="en-US" sz="1800" dirty="0"/>
            <a:t>b. </a:t>
          </a:r>
          <a:r>
            <a:rPr lang="en-US" sz="1800" dirty="0" err="1"/>
            <a:t>shéta</a:t>
          </a:r>
          <a:r>
            <a:rPr lang="en-US" sz="1800" dirty="0"/>
            <a:t>ⁿga éshki shkóⁿhna ayihé</a:t>
          </a:r>
        </a:p>
      </dgm:t>
    </dgm:pt>
    <dgm:pt modelId="{0A062440-FBB2-4573-8DDC-5CCD99D404CE}" type="parTrans" cxnId="{4E180745-CABA-4A64-A3E9-F0B958B1B036}">
      <dgm:prSet/>
      <dgm:spPr/>
      <dgm:t>
        <a:bodyPr/>
        <a:lstStyle/>
        <a:p>
          <a:endParaRPr lang="en-US"/>
        </a:p>
      </dgm:t>
    </dgm:pt>
    <dgm:pt modelId="{F584C097-EF0E-4365-B36D-1FE553C660D7}" type="sibTrans" cxnId="{4E180745-CABA-4A64-A3E9-F0B958B1B036}">
      <dgm:prSet/>
      <dgm:spPr/>
      <dgm:t>
        <a:bodyPr/>
        <a:lstStyle/>
        <a:p>
          <a:endParaRPr lang="en-US"/>
        </a:p>
      </dgm:t>
    </dgm:pt>
    <dgm:pt modelId="{6D98CE8B-2ACC-4770-998F-93B9C76EEF81}">
      <dgm:prSet custT="1"/>
      <dgm:spPr/>
      <dgm:t>
        <a:bodyPr/>
        <a:lstStyle/>
        <a:p>
          <a:r>
            <a:rPr lang="en-US" sz="1800" dirty="0"/>
            <a:t>c. </a:t>
          </a:r>
          <a:r>
            <a:rPr lang="en-US" sz="1800" dirty="0" err="1"/>
            <a:t>shéta</a:t>
          </a:r>
          <a:r>
            <a:rPr lang="en-US" sz="1800" dirty="0"/>
            <a:t>ⁿga éshki góⁿya ayihé</a:t>
          </a:r>
        </a:p>
      </dgm:t>
    </dgm:pt>
    <dgm:pt modelId="{E387D777-D8E4-4909-A5E5-95721CDAE4E2}" type="parTrans" cxnId="{25389C4E-77F2-46CF-B62E-93E7DD44C58D}">
      <dgm:prSet/>
      <dgm:spPr/>
      <dgm:t>
        <a:bodyPr/>
        <a:lstStyle/>
        <a:p>
          <a:endParaRPr lang="en-US"/>
        </a:p>
      </dgm:t>
    </dgm:pt>
    <dgm:pt modelId="{4BC74C03-53EB-4B4C-81CB-06471B8DB769}" type="sibTrans" cxnId="{25389C4E-77F2-46CF-B62E-93E7DD44C58D}">
      <dgm:prSet/>
      <dgm:spPr/>
      <dgm:t>
        <a:bodyPr/>
        <a:lstStyle/>
        <a:p>
          <a:endParaRPr lang="en-US"/>
        </a:p>
      </dgm:t>
    </dgm:pt>
    <dgm:pt modelId="{CC1A3A82-FA76-450A-AAB0-79F9DAF909D0}">
      <dgm:prSet custT="1"/>
      <dgm:spPr/>
      <dgm:t>
        <a:bodyPr/>
        <a:lstStyle/>
        <a:p>
          <a:r>
            <a:rPr lang="en-US" sz="1800" dirty="0"/>
            <a:t>12. What is the correct translation for "</a:t>
          </a:r>
          <a:r>
            <a:rPr lang="en-US" sz="1800" dirty="0" err="1"/>
            <a:t>Shídohì</a:t>
          </a:r>
          <a:r>
            <a:rPr lang="en-US" sz="1800" dirty="0"/>
            <a:t>ⁿga: Ikó, shétaⁿga kóⁿbla mazhi miⁿkhé"</a:t>
          </a:r>
        </a:p>
      </dgm:t>
    </dgm:pt>
    <dgm:pt modelId="{4E6B9002-0AB3-4CA3-BB79-6D0BEE1B4A40}" type="parTrans" cxnId="{DE29224B-2375-4B57-8BFC-2F0D2326F724}">
      <dgm:prSet/>
      <dgm:spPr/>
      <dgm:t>
        <a:bodyPr/>
        <a:lstStyle/>
        <a:p>
          <a:endParaRPr lang="en-US"/>
        </a:p>
      </dgm:t>
    </dgm:pt>
    <dgm:pt modelId="{B64434AC-D2C5-4908-9855-268796CD3A66}" type="sibTrans" cxnId="{DE29224B-2375-4B57-8BFC-2F0D2326F724}">
      <dgm:prSet/>
      <dgm:spPr/>
      <dgm:t>
        <a:bodyPr/>
        <a:lstStyle/>
        <a:p>
          <a:endParaRPr lang="en-US"/>
        </a:p>
      </dgm:t>
    </dgm:pt>
    <dgm:pt modelId="{4385AB8C-75A4-4FFD-B52A-40F7E76EE7F2}">
      <dgm:prSet custT="1"/>
      <dgm:spPr/>
      <dgm:t>
        <a:bodyPr/>
        <a:lstStyle/>
        <a:p>
          <a:r>
            <a:rPr lang="en-US" sz="1800" dirty="0"/>
            <a:t>a. Boy: Grandpa, I don't want the apple</a:t>
          </a:r>
        </a:p>
      </dgm:t>
    </dgm:pt>
    <dgm:pt modelId="{933E9B78-96C6-4FE5-877E-75CE3ABFC1F1}" type="parTrans" cxnId="{AE06ED7C-90A3-4612-8F11-B4136465CA97}">
      <dgm:prSet/>
      <dgm:spPr/>
      <dgm:t>
        <a:bodyPr/>
        <a:lstStyle/>
        <a:p>
          <a:endParaRPr lang="en-US"/>
        </a:p>
      </dgm:t>
    </dgm:pt>
    <dgm:pt modelId="{AC4F05E6-3DE7-4DA0-B08A-4AB7E8ADAA00}" type="sibTrans" cxnId="{AE06ED7C-90A3-4612-8F11-B4136465CA97}">
      <dgm:prSet/>
      <dgm:spPr/>
      <dgm:t>
        <a:bodyPr/>
        <a:lstStyle/>
        <a:p>
          <a:endParaRPr lang="en-US"/>
        </a:p>
      </dgm:t>
    </dgm:pt>
    <dgm:pt modelId="{9DE83F87-5DD1-4BF1-A992-47861B65F4D6}">
      <dgm:prSet custT="1"/>
      <dgm:spPr/>
      <dgm:t>
        <a:bodyPr/>
        <a:lstStyle/>
        <a:p>
          <a:r>
            <a:rPr lang="en-US" sz="1800" dirty="0"/>
            <a:t>b. Boy: Grandma, I don't want the apple</a:t>
          </a:r>
        </a:p>
      </dgm:t>
    </dgm:pt>
    <dgm:pt modelId="{B3780FBD-A717-4D61-AA4E-E3E4EAE89611}" type="parTrans" cxnId="{FF8347EC-85B9-4FE4-B215-AE988548CD98}">
      <dgm:prSet/>
      <dgm:spPr/>
      <dgm:t>
        <a:bodyPr/>
        <a:lstStyle/>
        <a:p>
          <a:endParaRPr lang="en-US"/>
        </a:p>
      </dgm:t>
    </dgm:pt>
    <dgm:pt modelId="{C5EFB4B1-F955-4322-A481-05F0E01C0B32}" type="sibTrans" cxnId="{FF8347EC-85B9-4FE4-B215-AE988548CD98}">
      <dgm:prSet/>
      <dgm:spPr/>
      <dgm:t>
        <a:bodyPr/>
        <a:lstStyle/>
        <a:p>
          <a:endParaRPr lang="en-US"/>
        </a:p>
      </dgm:t>
    </dgm:pt>
    <dgm:pt modelId="{DE7A9EFC-12D8-491F-971F-66B4B78A694A}">
      <dgm:prSet custT="1"/>
      <dgm:spPr/>
      <dgm:t>
        <a:bodyPr/>
        <a:lstStyle/>
        <a:p>
          <a:r>
            <a:rPr lang="en-US" sz="1800" dirty="0"/>
            <a:t>c. Girl: Grandma, I want the apple</a:t>
          </a:r>
        </a:p>
      </dgm:t>
    </dgm:pt>
    <dgm:pt modelId="{5C911855-5174-4E1F-86B4-8C5BA622CBE8}" type="parTrans" cxnId="{F7D0C21C-2B4A-40D0-84C4-FE649F169CA3}">
      <dgm:prSet/>
      <dgm:spPr/>
      <dgm:t>
        <a:bodyPr/>
        <a:lstStyle/>
        <a:p>
          <a:endParaRPr lang="en-US"/>
        </a:p>
      </dgm:t>
    </dgm:pt>
    <dgm:pt modelId="{BC8795FB-F94A-41BE-A033-B21951B1B355}" type="sibTrans" cxnId="{F7D0C21C-2B4A-40D0-84C4-FE649F169CA3}">
      <dgm:prSet/>
      <dgm:spPr/>
      <dgm:t>
        <a:bodyPr/>
        <a:lstStyle/>
        <a:p>
          <a:endParaRPr lang="en-US"/>
        </a:p>
      </dgm:t>
    </dgm:pt>
    <dgm:pt modelId="{3B5FB612-4BF6-479D-A865-8F55EBDEC70B}" type="pres">
      <dgm:prSet presAssocID="{9A0E4619-0BD4-4058-AE14-7324E2218BB8}" presName="Name0" presStyleCnt="0">
        <dgm:presLayoutVars>
          <dgm:dir/>
          <dgm:animLvl val="lvl"/>
          <dgm:resizeHandles val="exact"/>
        </dgm:presLayoutVars>
      </dgm:prSet>
      <dgm:spPr/>
    </dgm:pt>
    <dgm:pt modelId="{FBECECB0-A801-4F8E-81B0-076ECC3BD5F8}" type="pres">
      <dgm:prSet presAssocID="{3C608374-236F-49B3-AAFC-5D6ED6A4EDE3}" presName="linNode" presStyleCnt="0"/>
      <dgm:spPr/>
    </dgm:pt>
    <dgm:pt modelId="{36693994-8FE0-4329-BC2F-61E97EFE7F6E}" type="pres">
      <dgm:prSet presAssocID="{3C608374-236F-49B3-AAFC-5D6ED6A4EDE3}" presName="parentText" presStyleLbl="alignNode1" presStyleIdx="0" presStyleCnt="3">
        <dgm:presLayoutVars>
          <dgm:chMax val="1"/>
          <dgm:bulletEnabled/>
        </dgm:presLayoutVars>
      </dgm:prSet>
      <dgm:spPr/>
    </dgm:pt>
    <dgm:pt modelId="{AF53E1DA-A657-4F8A-8B92-1D342BC420E1}" type="pres">
      <dgm:prSet presAssocID="{3C608374-236F-49B3-AAFC-5D6ED6A4EDE3}" presName="descendantText" presStyleLbl="alignAccFollowNode1" presStyleIdx="0" presStyleCnt="3" custLinFactNeighborX="9001" custLinFactNeighborY="3040">
        <dgm:presLayoutVars>
          <dgm:bulletEnabled/>
        </dgm:presLayoutVars>
      </dgm:prSet>
      <dgm:spPr/>
    </dgm:pt>
    <dgm:pt modelId="{3839C09A-19A2-447A-9F94-6F47AA175A85}" type="pres">
      <dgm:prSet presAssocID="{D3316BA1-5EDE-4BED-8601-D6A0F69974DD}" presName="sp" presStyleCnt="0"/>
      <dgm:spPr/>
    </dgm:pt>
    <dgm:pt modelId="{334FBA25-B019-41F1-9028-7F9DF6AEC820}" type="pres">
      <dgm:prSet presAssocID="{DA7BA2E5-875E-49BB-9E98-37EDFE7FC092}" presName="linNode" presStyleCnt="0"/>
      <dgm:spPr/>
    </dgm:pt>
    <dgm:pt modelId="{D3298517-C869-4A6C-A7C4-3802501A3D1B}" type="pres">
      <dgm:prSet presAssocID="{DA7BA2E5-875E-49BB-9E98-37EDFE7FC092}" presName="parentText" presStyleLbl="alignNode1" presStyleIdx="1" presStyleCnt="3">
        <dgm:presLayoutVars>
          <dgm:chMax val="1"/>
          <dgm:bulletEnabled/>
        </dgm:presLayoutVars>
      </dgm:prSet>
      <dgm:spPr/>
    </dgm:pt>
    <dgm:pt modelId="{620921DC-80BF-497C-BD7A-7AE377B261FE}" type="pres">
      <dgm:prSet presAssocID="{DA7BA2E5-875E-49BB-9E98-37EDFE7FC092}" presName="descendantText" presStyleLbl="alignAccFollowNode1" presStyleIdx="1" presStyleCnt="3">
        <dgm:presLayoutVars>
          <dgm:bulletEnabled/>
        </dgm:presLayoutVars>
      </dgm:prSet>
      <dgm:spPr/>
    </dgm:pt>
    <dgm:pt modelId="{E5567E40-1256-4DBB-B142-B5FECB992265}" type="pres">
      <dgm:prSet presAssocID="{437CC037-ECD6-4672-894B-7F7CE11FB454}" presName="sp" presStyleCnt="0"/>
      <dgm:spPr/>
    </dgm:pt>
    <dgm:pt modelId="{946EE3F3-8B00-4C8D-8D3F-2BC4245BCFC1}" type="pres">
      <dgm:prSet presAssocID="{CC1A3A82-FA76-450A-AAB0-79F9DAF909D0}" presName="linNode" presStyleCnt="0"/>
      <dgm:spPr/>
    </dgm:pt>
    <dgm:pt modelId="{3F020635-D86E-48E8-B157-36CEAEC95CDE}" type="pres">
      <dgm:prSet presAssocID="{CC1A3A82-FA76-450A-AAB0-79F9DAF909D0}" presName="parentText" presStyleLbl="alignNode1" presStyleIdx="2" presStyleCnt="3">
        <dgm:presLayoutVars>
          <dgm:chMax val="1"/>
          <dgm:bulletEnabled/>
        </dgm:presLayoutVars>
      </dgm:prSet>
      <dgm:spPr/>
    </dgm:pt>
    <dgm:pt modelId="{B1D8C07D-E797-4B21-99E5-DF22D2A956BF}" type="pres">
      <dgm:prSet presAssocID="{CC1A3A82-FA76-450A-AAB0-79F9DAF909D0}" presName="descendantText" presStyleLbl="alignAccFollowNode1" presStyleIdx="2" presStyleCnt="3" custLinFactNeighborX="0" custLinFactNeighborY="-4075">
        <dgm:presLayoutVars>
          <dgm:bulletEnabled/>
        </dgm:presLayoutVars>
      </dgm:prSet>
      <dgm:spPr/>
    </dgm:pt>
  </dgm:ptLst>
  <dgm:cxnLst>
    <dgm:cxn modelId="{38233B0F-1B6B-436F-8666-031AFE08A008}" type="presOf" srcId="{3C608374-236F-49B3-AAFC-5D6ED6A4EDE3}" destId="{36693994-8FE0-4329-BC2F-61E97EFE7F6E}" srcOrd="0" destOrd="0" presId="urn:microsoft.com/office/officeart/2016/7/layout/VerticalSolidActionList"/>
    <dgm:cxn modelId="{77CA7C18-4F42-4CD8-9921-31D14147B805}" srcId="{3C608374-236F-49B3-AAFC-5D6ED6A4EDE3}" destId="{1A55FAC4-9D4F-4A15-8560-BE0FA6091687}" srcOrd="2" destOrd="0" parTransId="{46BCDDDF-AF16-402F-90C7-38014E90988D}" sibTransId="{F3C9B07D-6139-4BA5-ACFD-0865D5F59222}"/>
    <dgm:cxn modelId="{F7D0C21C-2B4A-40D0-84C4-FE649F169CA3}" srcId="{CC1A3A82-FA76-450A-AAB0-79F9DAF909D0}" destId="{DE7A9EFC-12D8-491F-971F-66B4B78A694A}" srcOrd="2" destOrd="0" parTransId="{5C911855-5174-4E1F-86B4-8C5BA622CBE8}" sibTransId="{BC8795FB-F94A-41BE-A033-B21951B1B355}"/>
    <dgm:cxn modelId="{C3D33B20-BFD1-4302-92FC-9524D57587E5}" type="presOf" srcId="{DE7A9EFC-12D8-491F-971F-66B4B78A694A}" destId="{B1D8C07D-E797-4B21-99E5-DF22D2A956BF}" srcOrd="0" destOrd="2" presId="urn:microsoft.com/office/officeart/2016/7/layout/VerticalSolidActionList"/>
    <dgm:cxn modelId="{4E180745-CABA-4A64-A3E9-F0B958B1B036}" srcId="{DA7BA2E5-875E-49BB-9E98-37EDFE7FC092}" destId="{763D9ACE-F906-410F-BE17-311BA9DB05A0}" srcOrd="1" destOrd="0" parTransId="{0A062440-FBB2-4573-8DDC-5CCD99D404CE}" sibTransId="{F584C097-EF0E-4365-B36D-1FE553C660D7}"/>
    <dgm:cxn modelId="{AE1DA747-0001-44AF-ABDD-4D93F216AC3B}" srcId="{9A0E4619-0BD4-4058-AE14-7324E2218BB8}" destId="{3C608374-236F-49B3-AAFC-5D6ED6A4EDE3}" srcOrd="0" destOrd="0" parTransId="{C1F32EC6-0BB4-4C90-92F6-0021E4FD7B05}" sibTransId="{D3316BA1-5EDE-4BED-8601-D6A0F69974DD}"/>
    <dgm:cxn modelId="{DE29224B-2375-4B57-8BFC-2F0D2326F724}" srcId="{9A0E4619-0BD4-4058-AE14-7324E2218BB8}" destId="{CC1A3A82-FA76-450A-AAB0-79F9DAF909D0}" srcOrd="2" destOrd="0" parTransId="{4E6B9002-0AB3-4CA3-BB79-6D0BEE1B4A40}" sibTransId="{B64434AC-D2C5-4908-9855-268796CD3A66}"/>
    <dgm:cxn modelId="{25389C4E-77F2-46CF-B62E-93E7DD44C58D}" srcId="{DA7BA2E5-875E-49BB-9E98-37EDFE7FC092}" destId="{6D98CE8B-2ACC-4770-998F-93B9C76EEF81}" srcOrd="2" destOrd="0" parTransId="{E387D777-D8E4-4909-A5E5-95721CDAE4E2}" sibTransId="{4BC74C03-53EB-4B4C-81CB-06471B8DB769}"/>
    <dgm:cxn modelId="{E11F7970-7E5E-4C9B-A8AA-8EE3FABC37CE}" srcId="{9A0E4619-0BD4-4058-AE14-7324E2218BB8}" destId="{DA7BA2E5-875E-49BB-9E98-37EDFE7FC092}" srcOrd="1" destOrd="0" parTransId="{36F08F2D-AE6E-4213-9CCD-E502E5AA1896}" sibTransId="{437CC037-ECD6-4672-894B-7F7CE11FB454}"/>
    <dgm:cxn modelId="{2D98F756-7FDE-4E06-90B9-55AD23F33BB6}" srcId="{3C608374-236F-49B3-AAFC-5D6ED6A4EDE3}" destId="{A680DA84-603C-492B-BAF2-871E437EC646}" srcOrd="1" destOrd="0" parTransId="{EEE3468C-D802-4918-A9DC-7C28282B39C7}" sibTransId="{A86FDD5C-30FB-44BA-BD9F-74C429C1E016}"/>
    <dgm:cxn modelId="{AE06ED7C-90A3-4612-8F11-B4136465CA97}" srcId="{CC1A3A82-FA76-450A-AAB0-79F9DAF909D0}" destId="{4385AB8C-75A4-4FFD-B52A-40F7E76EE7F2}" srcOrd="0" destOrd="0" parTransId="{933E9B78-96C6-4FE5-877E-75CE3ABFC1F1}" sibTransId="{AC4F05E6-3DE7-4DA0-B08A-4AB7E8ADAA00}"/>
    <dgm:cxn modelId="{8330918A-4ECD-40DA-B682-687DCBA4FF5C}" type="presOf" srcId="{9DE83F87-5DD1-4BF1-A992-47861B65F4D6}" destId="{B1D8C07D-E797-4B21-99E5-DF22D2A956BF}" srcOrd="0" destOrd="1" presId="urn:microsoft.com/office/officeart/2016/7/layout/VerticalSolidActionList"/>
    <dgm:cxn modelId="{A7957E8F-EAFA-4DA6-8388-BD4D2226101B}" type="presOf" srcId="{30F00B4C-BA6E-4D05-A3A7-30BB1F1E7357}" destId="{620921DC-80BF-497C-BD7A-7AE377B261FE}" srcOrd="0" destOrd="0" presId="urn:microsoft.com/office/officeart/2016/7/layout/VerticalSolidActionList"/>
    <dgm:cxn modelId="{72FF3299-BF53-4D33-BA20-2C61E07303D6}" type="presOf" srcId="{DA7BA2E5-875E-49BB-9E98-37EDFE7FC092}" destId="{D3298517-C869-4A6C-A7C4-3802501A3D1B}" srcOrd="0" destOrd="0" presId="urn:microsoft.com/office/officeart/2016/7/layout/VerticalSolidActionList"/>
    <dgm:cxn modelId="{85DC9599-9624-460C-A74A-98CEBD2B5C45}" type="presOf" srcId="{9A0E4619-0BD4-4058-AE14-7324E2218BB8}" destId="{3B5FB612-4BF6-479D-A865-8F55EBDEC70B}" srcOrd="0" destOrd="0" presId="urn:microsoft.com/office/officeart/2016/7/layout/VerticalSolidActionList"/>
    <dgm:cxn modelId="{6F3ABEA5-83EF-4BA1-AB09-A707DF7C3D97}" srcId="{3C608374-236F-49B3-AAFC-5D6ED6A4EDE3}" destId="{1B1293DB-698C-4895-858F-6932A2BAD2E5}" srcOrd="0" destOrd="0" parTransId="{09218C55-662D-45C7-B616-52CDC9E52D56}" sibTransId="{E7827EEB-A47F-4770-81CD-8086DECFC69C}"/>
    <dgm:cxn modelId="{4D19DEAA-7CBD-4DE8-85C1-BC763AA45BE0}" type="presOf" srcId="{6D98CE8B-2ACC-4770-998F-93B9C76EEF81}" destId="{620921DC-80BF-497C-BD7A-7AE377B261FE}" srcOrd="0" destOrd="2" presId="urn:microsoft.com/office/officeart/2016/7/layout/VerticalSolidActionList"/>
    <dgm:cxn modelId="{7FF557B5-296D-45FF-A6BF-1DEBF4279E99}" srcId="{DA7BA2E5-875E-49BB-9E98-37EDFE7FC092}" destId="{30F00B4C-BA6E-4D05-A3A7-30BB1F1E7357}" srcOrd="0" destOrd="0" parTransId="{F6D6A939-FA3A-40FB-B0B1-F8E89644AEA8}" sibTransId="{BA159694-D1BC-476C-B9D8-5A0BEFDFBB0B}"/>
    <dgm:cxn modelId="{CB782BC0-00F9-41A7-A545-B03A7D7587DE}" type="presOf" srcId="{1A55FAC4-9D4F-4A15-8560-BE0FA6091687}" destId="{AF53E1DA-A657-4F8A-8B92-1D342BC420E1}" srcOrd="0" destOrd="2" presId="urn:microsoft.com/office/officeart/2016/7/layout/VerticalSolidActionList"/>
    <dgm:cxn modelId="{E9C32DD1-4E58-4FB1-B0D5-8A28C1F70DE8}" type="presOf" srcId="{1B1293DB-698C-4895-858F-6932A2BAD2E5}" destId="{AF53E1DA-A657-4F8A-8B92-1D342BC420E1}" srcOrd="0" destOrd="0" presId="urn:microsoft.com/office/officeart/2016/7/layout/VerticalSolidActionList"/>
    <dgm:cxn modelId="{FF8347EC-85B9-4FE4-B215-AE988548CD98}" srcId="{CC1A3A82-FA76-450A-AAB0-79F9DAF909D0}" destId="{9DE83F87-5DD1-4BF1-A992-47861B65F4D6}" srcOrd="1" destOrd="0" parTransId="{B3780FBD-A717-4D61-AA4E-E3E4EAE89611}" sibTransId="{C5EFB4B1-F955-4322-A481-05F0E01C0B32}"/>
    <dgm:cxn modelId="{28C686F3-8B95-41BD-914C-F321D40312EC}" type="presOf" srcId="{A680DA84-603C-492B-BAF2-871E437EC646}" destId="{AF53E1DA-A657-4F8A-8B92-1D342BC420E1}" srcOrd="0" destOrd="1" presId="urn:microsoft.com/office/officeart/2016/7/layout/VerticalSolidActionList"/>
    <dgm:cxn modelId="{23D0F1F3-AA47-45FD-8417-1231E1F89D46}" type="presOf" srcId="{763D9ACE-F906-410F-BE17-311BA9DB05A0}" destId="{620921DC-80BF-497C-BD7A-7AE377B261FE}" srcOrd="0" destOrd="1" presId="urn:microsoft.com/office/officeart/2016/7/layout/VerticalSolidActionList"/>
    <dgm:cxn modelId="{F4C396F5-581B-4544-ACD1-D5D76CC0862C}" type="presOf" srcId="{CC1A3A82-FA76-450A-AAB0-79F9DAF909D0}" destId="{3F020635-D86E-48E8-B157-36CEAEC95CDE}" srcOrd="0" destOrd="0" presId="urn:microsoft.com/office/officeart/2016/7/layout/VerticalSolidActionList"/>
    <dgm:cxn modelId="{3934C4F6-80CD-43CD-B717-4EB8DD34B2DB}" type="presOf" srcId="{4385AB8C-75A4-4FFD-B52A-40F7E76EE7F2}" destId="{B1D8C07D-E797-4B21-99E5-DF22D2A956BF}" srcOrd="0" destOrd="0" presId="urn:microsoft.com/office/officeart/2016/7/layout/VerticalSolidActionList"/>
    <dgm:cxn modelId="{6E92116C-23C8-4A45-A0C6-727773C255C4}" type="presParOf" srcId="{3B5FB612-4BF6-479D-A865-8F55EBDEC70B}" destId="{FBECECB0-A801-4F8E-81B0-076ECC3BD5F8}" srcOrd="0" destOrd="0" presId="urn:microsoft.com/office/officeart/2016/7/layout/VerticalSolidActionList"/>
    <dgm:cxn modelId="{BEE5357C-ADF6-47DB-9863-6808CE1E78C0}" type="presParOf" srcId="{FBECECB0-A801-4F8E-81B0-076ECC3BD5F8}" destId="{36693994-8FE0-4329-BC2F-61E97EFE7F6E}" srcOrd="0" destOrd="0" presId="urn:microsoft.com/office/officeart/2016/7/layout/VerticalSolidActionList"/>
    <dgm:cxn modelId="{3D8A1328-65A3-4994-B1AD-9292919A077F}" type="presParOf" srcId="{FBECECB0-A801-4F8E-81B0-076ECC3BD5F8}" destId="{AF53E1DA-A657-4F8A-8B92-1D342BC420E1}" srcOrd="1" destOrd="0" presId="urn:microsoft.com/office/officeart/2016/7/layout/VerticalSolidActionList"/>
    <dgm:cxn modelId="{9E8B4C48-FE98-4112-B4A2-2E3FEA218E58}" type="presParOf" srcId="{3B5FB612-4BF6-479D-A865-8F55EBDEC70B}" destId="{3839C09A-19A2-447A-9F94-6F47AA175A85}" srcOrd="1" destOrd="0" presId="urn:microsoft.com/office/officeart/2016/7/layout/VerticalSolidActionList"/>
    <dgm:cxn modelId="{97EE044C-57FD-4965-9647-7230A7CB4C21}" type="presParOf" srcId="{3B5FB612-4BF6-479D-A865-8F55EBDEC70B}" destId="{334FBA25-B019-41F1-9028-7F9DF6AEC820}" srcOrd="2" destOrd="0" presId="urn:microsoft.com/office/officeart/2016/7/layout/VerticalSolidActionList"/>
    <dgm:cxn modelId="{DE7880D6-CA09-49AD-B211-714E8A9F501F}" type="presParOf" srcId="{334FBA25-B019-41F1-9028-7F9DF6AEC820}" destId="{D3298517-C869-4A6C-A7C4-3802501A3D1B}" srcOrd="0" destOrd="0" presId="urn:microsoft.com/office/officeart/2016/7/layout/VerticalSolidActionList"/>
    <dgm:cxn modelId="{22D81589-1570-4137-9E8A-EE0ACE99D3B3}" type="presParOf" srcId="{334FBA25-B019-41F1-9028-7F9DF6AEC820}" destId="{620921DC-80BF-497C-BD7A-7AE377B261FE}" srcOrd="1" destOrd="0" presId="urn:microsoft.com/office/officeart/2016/7/layout/VerticalSolidActionList"/>
    <dgm:cxn modelId="{F30B55D1-96FA-4EF1-B7BE-BFD5360F71F1}" type="presParOf" srcId="{3B5FB612-4BF6-479D-A865-8F55EBDEC70B}" destId="{E5567E40-1256-4DBB-B142-B5FECB992265}" srcOrd="3" destOrd="0" presId="urn:microsoft.com/office/officeart/2016/7/layout/VerticalSolidActionList"/>
    <dgm:cxn modelId="{2CED1D4F-5FDD-4FD1-B446-07DBD484DBAA}" type="presParOf" srcId="{3B5FB612-4BF6-479D-A865-8F55EBDEC70B}" destId="{946EE3F3-8B00-4C8D-8D3F-2BC4245BCFC1}" srcOrd="4" destOrd="0" presId="urn:microsoft.com/office/officeart/2016/7/layout/VerticalSolidActionList"/>
    <dgm:cxn modelId="{BF91ECB9-3E5A-42FC-BFA6-D125E52F1FD3}" type="presParOf" srcId="{946EE3F3-8B00-4C8D-8D3F-2BC4245BCFC1}" destId="{3F020635-D86E-48E8-B157-36CEAEC95CDE}" srcOrd="0" destOrd="0" presId="urn:microsoft.com/office/officeart/2016/7/layout/VerticalSolidActionList"/>
    <dgm:cxn modelId="{E8EEBB61-CB64-46E9-A3C2-C271D2C02407}" type="presParOf" srcId="{946EE3F3-8B00-4C8D-8D3F-2BC4245BCFC1}" destId="{B1D8C07D-E797-4B21-99E5-DF22D2A956BF}" srcOrd="1" destOrd="0" presId="urn:microsoft.com/office/officeart/2016/7/layout/VerticalSolid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2B11330-769F-4719-93E0-3B8240B9A02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7F972AE-4C50-40A3-9BC6-5FF6AD8965CC}">
      <dgm:prSet/>
      <dgm:spPr/>
      <dgm:t>
        <a:bodyPr/>
        <a:lstStyle/>
        <a:p>
          <a:r>
            <a:rPr lang="en-US"/>
            <a:t>13. What is the correct translation for "Ikó: Miká akhá shétaⁿga góⁿya híⁿe?"</a:t>
          </a:r>
        </a:p>
      </dgm:t>
    </dgm:pt>
    <dgm:pt modelId="{7E3E5D3D-FD32-4CD6-9676-5D5C46896C20}" type="parTrans" cxnId="{D2AD1BEE-7A11-4E9A-A689-E26E59EB16B6}">
      <dgm:prSet/>
      <dgm:spPr/>
      <dgm:t>
        <a:bodyPr/>
        <a:lstStyle/>
        <a:p>
          <a:endParaRPr lang="en-US"/>
        </a:p>
      </dgm:t>
    </dgm:pt>
    <dgm:pt modelId="{83B8F119-FF5C-4F77-8EB9-9B1D52CB91CA}" type="sibTrans" cxnId="{D2AD1BEE-7A11-4E9A-A689-E26E59EB16B6}">
      <dgm:prSet/>
      <dgm:spPr/>
      <dgm:t>
        <a:bodyPr/>
        <a:lstStyle/>
        <a:p>
          <a:endParaRPr lang="en-US"/>
        </a:p>
      </dgm:t>
    </dgm:pt>
    <dgm:pt modelId="{74444BB5-09F2-423E-8A37-4857192946FD}">
      <dgm:prSet/>
      <dgm:spPr/>
      <dgm:t>
        <a:bodyPr/>
        <a:lstStyle/>
        <a:p>
          <a:r>
            <a:rPr lang="en-US"/>
            <a:t>a. Grandpa: The raccoon doesn't want the apple</a:t>
          </a:r>
        </a:p>
      </dgm:t>
    </dgm:pt>
    <dgm:pt modelId="{B2CFA091-6C69-47B1-A03B-85AEB26CABBE}" type="parTrans" cxnId="{CFCC5C84-CCE9-45A9-A6FF-E06F0B8278D4}">
      <dgm:prSet/>
      <dgm:spPr/>
      <dgm:t>
        <a:bodyPr/>
        <a:lstStyle/>
        <a:p>
          <a:endParaRPr lang="en-US"/>
        </a:p>
      </dgm:t>
    </dgm:pt>
    <dgm:pt modelId="{ADD1F003-0AC8-4FD1-9777-9B00C2E95B73}" type="sibTrans" cxnId="{CFCC5C84-CCE9-45A9-A6FF-E06F0B8278D4}">
      <dgm:prSet/>
      <dgm:spPr/>
      <dgm:t>
        <a:bodyPr/>
        <a:lstStyle/>
        <a:p>
          <a:endParaRPr lang="en-US"/>
        </a:p>
      </dgm:t>
    </dgm:pt>
    <dgm:pt modelId="{6BFDA13E-222B-44CA-940E-ABFEFFEF01BD}">
      <dgm:prSet/>
      <dgm:spPr/>
      <dgm:t>
        <a:bodyPr/>
        <a:lstStyle/>
        <a:p>
          <a:r>
            <a:rPr lang="en-US"/>
            <a:t>b. Grandma: Does the buffalo want the apple? yes or no.</a:t>
          </a:r>
        </a:p>
      </dgm:t>
    </dgm:pt>
    <dgm:pt modelId="{AF5C75F0-44E8-4207-8543-18583C73DEFC}" type="parTrans" cxnId="{9257D425-8C3B-4D09-94BE-C0F83D20DD96}">
      <dgm:prSet/>
      <dgm:spPr/>
      <dgm:t>
        <a:bodyPr/>
        <a:lstStyle/>
        <a:p>
          <a:endParaRPr lang="en-US"/>
        </a:p>
      </dgm:t>
    </dgm:pt>
    <dgm:pt modelId="{68FC651E-2441-4D0D-B21A-46E2B0FBC467}" type="sibTrans" cxnId="{9257D425-8C3B-4D09-94BE-C0F83D20DD96}">
      <dgm:prSet/>
      <dgm:spPr/>
      <dgm:t>
        <a:bodyPr/>
        <a:lstStyle/>
        <a:p>
          <a:endParaRPr lang="en-US"/>
        </a:p>
      </dgm:t>
    </dgm:pt>
    <dgm:pt modelId="{D1BDA8B8-F5A0-44F3-839A-E9A649D7443F}">
      <dgm:prSet/>
      <dgm:spPr/>
      <dgm:t>
        <a:bodyPr/>
        <a:lstStyle/>
        <a:p>
          <a:r>
            <a:rPr lang="en-US"/>
            <a:t>c. Grandma: Does the raccoon want the apple? yes or no.</a:t>
          </a:r>
        </a:p>
      </dgm:t>
    </dgm:pt>
    <dgm:pt modelId="{55B52B0D-C46C-4987-9702-1C7021B028AA}" type="parTrans" cxnId="{B618B74C-CFDA-4110-BD1D-7B7B80E7CAB5}">
      <dgm:prSet/>
      <dgm:spPr/>
      <dgm:t>
        <a:bodyPr/>
        <a:lstStyle/>
        <a:p>
          <a:endParaRPr lang="en-US"/>
        </a:p>
      </dgm:t>
    </dgm:pt>
    <dgm:pt modelId="{D4F4EC45-4FEE-4111-8707-91320A34DB40}" type="sibTrans" cxnId="{B618B74C-CFDA-4110-BD1D-7B7B80E7CAB5}">
      <dgm:prSet/>
      <dgm:spPr/>
      <dgm:t>
        <a:bodyPr/>
        <a:lstStyle/>
        <a:p>
          <a:endParaRPr lang="en-US"/>
        </a:p>
      </dgm:t>
    </dgm:pt>
    <dgm:pt modelId="{0E3A73EE-B008-4E60-B610-B1F3241FC29B}">
      <dgm:prSet/>
      <dgm:spPr/>
      <dgm:t>
        <a:bodyPr/>
        <a:lstStyle/>
        <a:p>
          <a:r>
            <a:rPr lang="en-US"/>
            <a:t>14. What is the correct translation for "Shídohìⁿga: Howé. Miká wíta ahká shétaⁿga wayúta ta akhá"</a:t>
          </a:r>
        </a:p>
      </dgm:t>
    </dgm:pt>
    <dgm:pt modelId="{8E651B97-8968-4719-B15A-F169B08CDE84}" type="parTrans" cxnId="{88A92671-76F0-4996-BC49-825A3AC1BF3E}">
      <dgm:prSet/>
      <dgm:spPr/>
      <dgm:t>
        <a:bodyPr/>
        <a:lstStyle/>
        <a:p>
          <a:endParaRPr lang="en-US"/>
        </a:p>
      </dgm:t>
    </dgm:pt>
    <dgm:pt modelId="{A7D9BCE0-4105-4214-952D-650C6E4FE0CD}" type="sibTrans" cxnId="{88A92671-76F0-4996-BC49-825A3AC1BF3E}">
      <dgm:prSet/>
      <dgm:spPr/>
      <dgm:t>
        <a:bodyPr/>
        <a:lstStyle/>
        <a:p>
          <a:endParaRPr lang="en-US"/>
        </a:p>
      </dgm:t>
    </dgm:pt>
    <dgm:pt modelId="{1D344F0D-3AD2-4C84-ACEF-196A3EC65716}">
      <dgm:prSet/>
      <dgm:spPr/>
      <dgm:t>
        <a:bodyPr/>
        <a:lstStyle/>
        <a:p>
          <a:r>
            <a:rPr lang="en-US"/>
            <a:t>a. Boy: Yes. My raccoon will work for the apple.</a:t>
          </a:r>
        </a:p>
      </dgm:t>
    </dgm:pt>
    <dgm:pt modelId="{8B473697-D67A-47A8-AD66-C4B2D1C5C875}" type="parTrans" cxnId="{8C969C40-C13D-4C96-A76E-C329613ACA00}">
      <dgm:prSet/>
      <dgm:spPr/>
      <dgm:t>
        <a:bodyPr/>
        <a:lstStyle/>
        <a:p>
          <a:endParaRPr lang="en-US"/>
        </a:p>
      </dgm:t>
    </dgm:pt>
    <dgm:pt modelId="{47DE35BC-622A-4B3F-81CD-1BB9F4FEC9C4}" type="sibTrans" cxnId="{8C969C40-C13D-4C96-A76E-C329613ACA00}">
      <dgm:prSet/>
      <dgm:spPr/>
      <dgm:t>
        <a:bodyPr/>
        <a:lstStyle/>
        <a:p>
          <a:endParaRPr lang="en-US"/>
        </a:p>
      </dgm:t>
    </dgm:pt>
    <dgm:pt modelId="{B0FAFA9F-28AF-44A7-9304-2EC63D4E1DCA}">
      <dgm:prSet/>
      <dgm:spPr/>
      <dgm:t>
        <a:bodyPr/>
        <a:lstStyle/>
        <a:p>
          <a:r>
            <a:rPr lang="en-US"/>
            <a:t>b. Girl: Yes. My raccoon will work for the apple.</a:t>
          </a:r>
        </a:p>
      </dgm:t>
    </dgm:pt>
    <dgm:pt modelId="{584968FC-E736-43D1-B623-FC7443A19F70}" type="parTrans" cxnId="{35B876E4-B3A2-4EA7-AD5D-A1021050DD2A}">
      <dgm:prSet/>
      <dgm:spPr/>
      <dgm:t>
        <a:bodyPr/>
        <a:lstStyle/>
        <a:p>
          <a:endParaRPr lang="en-US"/>
        </a:p>
      </dgm:t>
    </dgm:pt>
    <dgm:pt modelId="{96D88570-2695-40CA-95A6-9404C058F605}" type="sibTrans" cxnId="{35B876E4-B3A2-4EA7-AD5D-A1021050DD2A}">
      <dgm:prSet/>
      <dgm:spPr/>
      <dgm:t>
        <a:bodyPr/>
        <a:lstStyle/>
        <a:p>
          <a:endParaRPr lang="en-US"/>
        </a:p>
      </dgm:t>
    </dgm:pt>
    <dgm:pt modelId="{A01E2796-F95A-4BC7-8F58-A02E46488A30}">
      <dgm:prSet/>
      <dgm:spPr/>
      <dgm:t>
        <a:bodyPr/>
        <a:lstStyle/>
        <a:p>
          <a:r>
            <a:rPr lang="en-US"/>
            <a:t>c. Boy: No. My raccoon won't work for the apple</a:t>
          </a:r>
        </a:p>
      </dgm:t>
    </dgm:pt>
    <dgm:pt modelId="{1D8649BA-C463-44DF-8682-C8F571B620EE}" type="parTrans" cxnId="{5DDF6A06-9014-4714-8579-FDF7FB736333}">
      <dgm:prSet/>
      <dgm:spPr/>
      <dgm:t>
        <a:bodyPr/>
        <a:lstStyle/>
        <a:p>
          <a:endParaRPr lang="en-US"/>
        </a:p>
      </dgm:t>
    </dgm:pt>
    <dgm:pt modelId="{2070D817-8D8A-44F8-AEF1-BC4D89A92630}" type="sibTrans" cxnId="{5DDF6A06-9014-4714-8579-FDF7FB736333}">
      <dgm:prSet/>
      <dgm:spPr/>
      <dgm:t>
        <a:bodyPr/>
        <a:lstStyle/>
        <a:p>
          <a:endParaRPr lang="en-US"/>
        </a:p>
      </dgm:t>
    </dgm:pt>
    <dgm:pt modelId="{12BDFF59-FA79-4B97-AB80-51E447309174}">
      <dgm:prSet/>
      <dgm:spPr/>
      <dgm:t>
        <a:bodyPr/>
        <a:lstStyle/>
        <a:p>
          <a:r>
            <a:rPr lang="en-US"/>
            <a:t>15. What is the "I" continuative when you're sitting?</a:t>
          </a:r>
        </a:p>
      </dgm:t>
    </dgm:pt>
    <dgm:pt modelId="{244BB461-48D2-415C-956E-DC2C83C1A495}" type="parTrans" cxnId="{650B72BF-6AE4-4D63-9B42-00B25944CBFA}">
      <dgm:prSet/>
      <dgm:spPr/>
      <dgm:t>
        <a:bodyPr/>
        <a:lstStyle/>
        <a:p>
          <a:endParaRPr lang="en-US"/>
        </a:p>
      </dgm:t>
    </dgm:pt>
    <dgm:pt modelId="{13FE2D95-DF24-43BA-89C2-BA7A39D7201C}" type="sibTrans" cxnId="{650B72BF-6AE4-4D63-9B42-00B25944CBFA}">
      <dgm:prSet/>
      <dgm:spPr/>
      <dgm:t>
        <a:bodyPr/>
        <a:lstStyle/>
        <a:p>
          <a:endParaRPr lang="en-US"/>
        </a:p>
      </dgm:t>
    </dgm:pt>
    <dgm:pt modelId="{AF96DB84-3DB6-4692-B050-D03111FEB2FA}">
      <dgm:prSet/>
      <dgm:spPr/>
      <dgm:t>
        <a:bodyPr/>
        <a:lstStyle/>
        <a:p>
          <a:r>
            <a:rPr lang="en-US"/>
            <a:t>a. Miⁿkhe</a:t>
          </a:r>
        </a:p>
      </dgm:t>
    </dgm:pt>
    <dgm:pt modelId="{3202F4C6-C275-4FB5-8AA9-7794C5138935}" type="parTrans" cxnId="{1820B6F4-1B2D-4CE9-A10D-2A3A4C78FFBE}">
      <dgm:prSet/>
      <dgm:spPr/>
      <dgm:t>
        <a:bodyPr/>
        <a:lstStyle/>
        <a:p>
          <a:endParaRPr lang="en-US"/>
        </a:p>
      </dgm:t>
    </dgm:pt>
    <dgm:pt modelId="{96134384-B35C-4235-8038-B8EA245DFFCA}" type="sibTrans" cxnId="{1820B6F4-1B2D-4CE9-A10D-2A3A4C78FFBE}">
      <dgm:prSet/>
      <dgm:spPr/>
      <dgm:t>
        <a:bodyPr/>
        <a:lstStyle/>
        <a:p>
          <a:endParaRPr lang="en-US"/>
        </a:p>
      </dgm:t>
    </dgm:pt>
    <dgm:pt modelId="{112854DD-AAA5-4C62-A022-33ECB609B972}">
      <dgm:prSet/>
      <dgm:spPr/>
      <dgm:t>
        <a:bodyPr/>
        <a:lstStyle/>
        <a:p>
          <a:r>
            <a:rPr lang="en-US"/>
            <a:t>b. Hniⁿkhe</a:t>
          </a:r>
        </a:p>
      </dgm:t>
    </dgm:pt>
    <dgm:pt modelId="{CCA1EF38-51EB-4A16-8574-83E4E19CFCD3}" type="parTrans" cxnId="{C122B734-9146-45B9-A956-8C5FA335E608}">
      <dgm:prSet/>
      <dgm:spPr/>
      <dgm:t>
        <a:bodyPr/>
        <a:lstStyle/>
        <a:p>
          <a:endParaRPr lang="en-US"/>
        </a:p>
      </dgm:t>
    </dgm:pt>
    <dgm:pt modelId="{2EFA3588-6B4E-4BCB-BFA1-76BC1BBB2FA4}" type="sibTrans" cxnId="{C122B734-9146-45B9-A956-8C5FA335E608}">
      <dgm:prSet/>
      <dgm:spPr/>
      <dgm:t>
        <a:bodyPr/>
        <a:lstStyle/>
        <a:p>
          <a:endParaRPr lang="en-US"/>
        </a:p>
      </dgm:t>
    </dgm:pt>
    <dgm:pt modelId="{B2AA51E9-B091-434F-A93D-6F42DE4BF976}">
      <dgm:prSet/>
      <dgm:spPr/>
      <dgm:t>
        <a:bodyPr/>
        <a:lstStyle/>
        <a:p>
          <a:r>
            <a:rPr lang="en-US"/>
            <a:t>c. Akhahé</a:t>
          </a:r>
        </a:p>
      </dgm:t>
    </dgm:pt>
    <dgm:pt modelId="{A7905F11-0BDA-4207-8155-D69358018DF5}" type="parTrans" cxnId="{7DEDCEB0-94CC-4B38-BC1A-1959D9F1F05E}">
      <dgm:prSet/>
      <dgm:spPr/>
      <dgm:t>
        <a:bodyPr/>
        <a:lstStyle/>
        <a:p>
          <a:endParaRPr lang="en-US"/>
        </a:p>
      </dgm:t>
    </dgm:pt>
    <dgm:pt modelId="{19EA3715-75EF-46AE-AC2D-7FC5D6C4B70F}" type="sibTrans" cxnId="{7DEDCEB0-94CC-4B38-BC1A-1959D9F1F05E}">
      <dgm:prSet/>
      <dgm:spPr/>
      <dgm:t>
        <a:bodyPr/>
        <a:lstStyle/>
        <a:p>
          <a:endParaRPr lang="en-US"/>
        </a:p>
      </dgm:t>
    </dgm:pt>
    <dgm:pt modelId="{73746BD8-7021-44D1-AFC1-E722E16D0B6F}" type="pres">
      <dgm:prSet presAssocID="{22B11330-769F-4719-93E0-3B8240B9A025}" presName="linear" presStyleCnt="0">
        <dgm:presLayoutVars>
          <dgm:animLvl val="lvl"/>
          <dgm:resizeHandles val="exact"/>
        </dgm:presLayoutVars>
      </dgm:prSet>
      <dgm:spPr/>
    </dgm:pt>
    <dgm:pt modelId="{0F866901-6B13-4B8D-86A2-AA8CBB2D1C80}" type="pres">
      <dgm:prSet presAssocID="{77F972AE-4C50-40A3-9BC6-5FF6AD8965C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7ED56B5-89DC-4542-BC2D-FF8AC1F46153}" type="pres">
      <dgm:prSet presAssocID="{77F972AE-4C50-40A3-9BC6-5FF6AD8965CC}" presName="childText" presStyleLbl="revTx" presStyleIdx="0" presStyleCnt="3">
        <dgm:presLayoutVars>
          <dgm:bulletEnabled val="1"/>
        </dgm:presLayoutVars>
      </dgm:prSet>
      <dgm:spPr/>
    </dgm:pt>
    <dgm:pt modelId="{F78E17ED-981B-4ACC-8506-81CDEC615B77}" type="pres">
      <dgm:prSet presAssocID="{0E3A73EE-B008-4E60-B610-B1F3241FC29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5377F80-9C4A-48B7-88ED-7606C044FC25}" type="pres">
      <dgm:prSet presAssocID="{0E3A73EE-B008-4E60-B610-B1F3241FC29B}" presName="childText" presStyleLbl="revTx" presStyleIdx="1" presStyleCnt="3">
        <dgm:presLayoutVars>
          <dgm:bulletEnabled val="1"/>
        </dgm:presLayoutVars>
      </dgm:prSet>
      <dgm:spPr/>
    </dgm:pt>
    <dgm:pt modelId="{C936E1BB-78C4-4A3C-8BA3-6FA9A359D04A}" type="pres">
      <dgm:prSet presAssocID="{12BDFF59-FA79-4B97-AB80-51E447309174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95D95E12-1B1D-4FF9-9D56-E8716FB3F79E}" type="pres">
      <dgm:prSet presAssocID="{12BDFF59-FA79-4B97-AB80-51E447309174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33ACCE05-622C-401F-AB3B-B41A41F17472}" type="presOf" srcId="{22B11330-769F-4719-93E0-3B8240B9A025}" destId="{73746BD8-7021-44D1-AFC1-E722E16D0B6F}" srcOrd="0" destOrd="0" presId="urn:microsoft.com/office/officeart/2005/8/layout/vList2"/>
    <dgm:cxn modelId="{5DDF6A06-9014-4714-8579-FDF7FB736333}" srcId="{0E3A73EE-B008-4E60-B610-B1F3241FC29B}" destId="{A01E2796-F95A-4BC7-8F58-A02E46488A30}" srcOrd="2" destOrd="0" parTransId="{1D8649BA-C463-44DF-8682-C8F571B620EE}" sibTransId="{2070D817-8D8A-44F8-AEF1-BC4D89A92630}"/>
    <dgm:cxn modelId="{6EADD418-70FF-49BD-BFF6-CAEF9025D7DE}" type="presOf" srcId="{B0FAFA9F-28AF-44A7-9304-2EC63D4E1DCA}" destId="{F5377F80-9C4A-48B7-88ED-7606C044FC25}" srcOrd="0" destOrd="1" presId="urn:microsoft.com/office/officeart/2005/8/layout/vList2"/>
    <dgm:cxn modelId="{24580420-7EEF-41BC-AA30-C11EE993B38A}" type="presOf" srcId="{112854DD-AAA5-4C62-A022-33ECB609B972}" destId="{95D95E12-1B1D-4FF9-9D56-E8716FB3F79E}" srcOrd="0" destOrd="1" presId="urn:microsoft.com/office/officeart/2005/8/layout/vList2"/>
    <dgm:cxn modelId="{9257D425-8C3B-4D09-94BE-C0F83D20DD96}" srcId="{77F972AE-4C50-40A3-9BC6-5FF6AD8965CC}" destId="{6BFDA13E-222B-44CA-940E-ABFEFFEF01BD}" srcOrd="1" destOrd="0" parTransId="{AF5C75F0-44E8-4207-8543-18583C73DEFC}" sibTransId="{68FC651E-2441-4D0D-B21A-46E2B0FBC467}"/>
    <dgm:cxn modelId="{C122B734-9146-45B9-A956-8C5FA335E608}" srcId="{12BDFF59-FA79-4B97-AB80-51E447309174}" destId="{112854DD-AAA5-4C62-A022-33ECB609B972}" srcOrd="1" destOrd="0" parTransId="{CCA1EF38-51EB-4A16-8574-83E4E19CFCD3}" sibTransId="{2EFA3588-6B4E-4BCB-BFA1-76BC1BBB2FA4}"/>
    <dgm:cxn modelId="{C959D93D-2568-4BDB-A8D7-0E96F4C95308}" type="presOf" srcId="{74444BB5-09F2-423E-8A37-4857192946FD}" destId="{E7ED56B5-89DC-4542-BC2D-FF8AC1F46153}" srcOrd="0" destOrd="0" presId="urn:microsoft.com/office/officeart/2005/8/layout/vList2"/>
    <dgm:cxn modelId="{8C969C40-C13D-4C96-A76E-C329613ACA00}" srcId="{0E3A73EE-B008-4E60-B610-B1F3241FC29B}" destId="{1D344F0D-3AD2-4C84-ACEF-196A3EC65716}" srcOrd="0" destOrd="0" parTransId="{8B473697-D67A-47A8-AD66-C4B2D1C5C875}" sibTransId="{47DE35BC-622A-4B3F-81CD-1BB9F4FEC9C4}"/>
    <dgm:cxn modelId="{35A1396B-A690-479A-AC68-6A47CDD7F367}" type="presOf" srcId="{12BDFF59-FA79-4B97-AB80-51E447309174}" destId="{C936E1BB-78C4-4A3C-8BA3-6FA9A359D04A}" srcOrd="0" destOrd="0" presId="urn:microsoft.com/office/officeart/2005/8/layout/vList2"/>
    <dgm:cxn modelId="{B618B74C-CFDA-4110-BD1D-7B7B80E7CAB5}" srcId="{77F972AE-4C50-40A3-9BC6-5FF6AD8965CC}" destId="{D1BDA8B8-F5A0-44F3-839A-E9A649D7443F}" srcOrd="2" destOrd="0" parTransId="{55B52B0D-C46C-4987-9702-1C7021B028AA}" sibTransId="{D4F4EC45-4FEE-4111-8707-91320A34DB40}"/>
    <dgm:cxn modelId="{DE913A6F-4298-43C2-AF70-7E77CC9CAA66}" type="presOf" srcId="{A01E2796-F95A-4BC7-8F58-A02E46488A30}" destId="{F5377F80-9C4A-48B7-88ED-7606C044FC25}" srcOrd="0" destOrd="2" presId="urn:microsoft.com/office/officeart/2005/8/layout/vList2"/>
    <dgm:cxn modelId="{88A92671-76F0-4996-BC49-825A3AC1BF3E}" srcId="{22B11330-769F-4719-93E0-3B8240B9A025}" destId="{0E3A73EE-B008-4E60-B610-B1F3241FC29B}" srcOrd="1" destOrd="0" parTransId="{8E651B97-8968-4719-B15A-F169B08CDE84}" sibTransId="{A7D9BCE0-4105-4214-952D-650C6E4FE0CD}"/>
    <dgm:cxn modelId="{CFCC5C84-CCE9-45A9-A6FF-E06F0B8278D4}" srcId="{77F972AE-4C50-40A3-9BC6-5FF6AD8965CC}" destId="{74444BB5-09F2-423E-8A37-4857192946FD}" srcOrd="0" destOrd="0" parTransId="{B2CFA091-6C69-47B1-A03B-85AEB26CABBE}" sibTransId="{ADD1F003-0AC8-4FD1-9777-9B00C2E95B73}"/>
    <dgm:cxn modelId="{53A2D89B-08D3-4A4A-A8A0-5497B9669C19}" type="presOf" srcId="{77F972AE-4C50-40A3-9BC6-5FF6AD8965CC}" destId="{0F866901-6B13-4B8D-86A2-AA8CBB2D1C80}" srcOrd="0" destOrd="0" presId="urn:microsoft.com/office/officeart/2005/8/layout/vList2"/>
    <dgm:cxn modelId="{7DEDCEB0-94CC-4B38-BC1A-1959D9F1F05E}" srcId="{12BDFF59-FA79-4B97-AB80-51E447309174}" destId="{B2AA51E9-B091-434F-A93D-6F42DE4BF976}" srcOrd="2" destOrd="0" parTransId="{A7905F11-0BDA-4207-8155-D69358018DF5}" sibTransId="{19EA3715-75EF-46AE-AC2D-7FC5D6C4B70F}"/>
    <dgm:cxn modelId="{DF11F0B2-4065-4884-83B2-1DDB3E6E7061}" type="presOf" srcId="{6BFDA13E-222B-44CA-940E-ABFEFFEF01BD}" destId="{E7ED56B5-89DC-4542-BC2D-FF8AC1F46153}" srcOrd="0" destOrd="1" presId="urn:microsoft.com/office/officeart/2005/8/layout/vList2"/>
    <dgm:cxn modelId="{650B72BF-6AE4-4D63-9B42-00B25944CBFA}" srcId="{22B11330-769F-4719-93E0-3B8240B9A025}" destId="{12BDFF59-FA79-4B97-AB80-51E447309174}" srcOrd="2" destOrd="0" parTransId="{244BB461-48D2-415C-956E-DC2C83C1A495}" sibTransId="{13FE2D95-DF24-43BA-89C2-BA7A39D7201C}"/>
    <dgm:cxn modelId="{E0137BCA-B477-46E3-83FF-7610B30CAF1E}" type="presOf" srcId="{0E3A73EE-B008-4E60-B610-B1F3241FC29B}" destId="{F78E17ED-981B-4ACC-8506-81CDEC615B77}" srcOrd="0" destOrd="0" presId="urn:microsoft.com/office/officeart/2005/8/layout/vList2"/>
    <dgm:cxn modelId="{2EDDF3CE-853E-44F0-A06A-3F10CF896249}" type="presOf" srcId="{D1BDA8B8-F5A0-44F3-839A-E9A649D7443F}" destId="{E7ED56B5-89DC-4542-BC2D-FF8AC1F46153}" srcOrd="0" destOrd="2" presId="urn:microsoft.com/office/officeart/2005/8/layout/vList2"/>
    <dgm:cxn modelId="{AF9EDED3-9BA4-4A17-949A-781744212DF6}" type="presOf" srcId="{AF96DB84-3DB6-4692-B050-D03111FEB2FA}" destId="{95D95E12-1B1D-4FF9-9D56-E8716FB3F79E}" srcOrd="0" destOrd="0" presId="urn:microsoft.com/office/officeart/2005/8/layout/vList2"/>
    <dgm:cxn modelId="{0FC1EBD9-1EDF-468E-A8E3-964D760C818D}" type="presOf" srcId="{B2AA51E9-B091-434F-A93D-6F42DE4BF976}" destId="{95D95E12-1B1D-4FF9-9D56-E8716FB3F79E}" srcOrd="0" destOrd="2" presId="urn:microsoft.com/office/officeart/2005/8/layout/vList2"/>
    <dgm:cxn modelId="{FE5101E2-C920-4E0C-8149-BA0B19CFEFCC}" type="presOf" srcId="{1D344F0D-3AD2-4C84-ACEF-196A3EC65716}" destId="{F5377F80-9C4A-48B7-88ED-7606C044FC25}" srcOrd="0" destOrd="0" presId="urn:microsoft.com/office/officeart/2005/8/layout/vList2"/>
    <dgm:cxn modelId="{35B876E4-B3A2-4EA7-AD5D-A1021050DD2A}" srcId="{0E3A73EE-B008-4E60-B610-B1F3241FC29B}" destId="{B0FAFA9F-28AF-44A7-9304-2EC63D4E1DCA}" srcOrd="1" destOrd="0" parTransId="{584968FC-E736-43D1-B623-FC7443A19F70}" sibTransId="{96D88570-2695-40CA-95A6-9404C058F605}"/>
    <dgm:cxn modelId="{D2AD1BEE-7A11-4E9A-A689-E26E59EB16B6}" srcId="{22B11330-769F-4719-93E0-3B8240B9A025}" destId="{77F972AE-4C50-40A3-9BC6-5FF6AD8965CC}" srcOrd="0" destOrd="0" parTransId="{7E3E5D3D-FD32-4CD6-9676-5D5C46896C20}" sibTransId="{83B8F119-FF5C-4F77-8EB9-9B1D52CB91CA}"/>
    <dgm:cxn modelId="{1820B6F4-1B2D-4CE9-A10D-2A3A4C78FFBE}" srcId="{12BDFF59-FA79-4B97-AB80-51E447309174}" destId="{AF96DB84-3DB6-4692-B050-D03111FEB2FA}" srcOrd="0" destOrd="0" parTransId="{3202F4C6-C275-4FB5-8AA9-7794C5138935}" sibTransId="{96134384-B35C-4235-8038-B8EA245DFFCA}"/>
    <dgm:cxn modelId="{F7785080-872D-428B-B1B4-D97C27C3C628}" type="presParOf" srcId="{73746BD8-7021-44D1-AFC1-E722E16D0B6F}" destId="{0F866901-6B13-4B8D-86A2-AA8CBB2D1C80}" srcOrd="0" destOrd="0" presId="urn:microsoft.com/office/officeart/2005/8/layout/vList2"/>
    <dgm:cxn modelId="{28C46F85-6057-4BFF-8200-5DB113351A89}" type="presParOf" srcId="{73746BD8-7021-44D1-AFC1-E722E16D0B6F}" destId="{E7ED56B5-89DC-4542-BC2D-FF8AC1F46153}" srcOrd="1" destOrd="0" presId="urn:microsoft.com/office/officeart/2005/8/layout/vList2"/>
    <dgm:cxn modelId="{7ACF882F-9657-4D3F-8003-599C638CB553}" type="presParOf" srcId="{73746BD8-7021-44D1-AFC1-E722E16D0B6F}" destId="{F78E17ED-981B-4ACC-8506-81CDEC615B77}" srcOrd="2" destOrd="0" presId="urn:microsoft.com/office/officeart/2005/8/layout/vList2"/>
    <dgm:cxn modelId="{4E036E65-04A1-4B8A-B4BE-2225735A049A}" type="presParOf" srcId="{73746BD8-7021-44D1-AFC1-E722E16D0B6F}" destId="{F5377F80-9C4A-48B7-88ED-7606C044FC25}" srcOrd="3" destOrd="0" presId="urn:microsoft.com/office/officeart/2005/8/layout/vList2"/>
    <dgm:cxn modelId="{7D76CDFE-EC77-4F52-BD80-FB14AC0E651E}" type="presParOf" srcId="{73746BD8-7021-44D1-AFC1-E722E16D0B6F}" destId="{C936E1BB-78C4-4A3C-8BA3-6FA9A359D04A}" srcOrd="4" destOrd="0" presId="urn:microsoft.com/office/officeart/2005/8/layout/vList2"/>
    <dgm:cxn modelId="{638DCBE3-8117-48CB-B8B7-404172AE65BB}" type="presParOf" srcId="{73746BD8-7021-44D1-AFC1-E722E16D0B6F}" destId="{95D95E12-1B1D-4FF9-9D56-E8716FB3F79E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B3FE9F7-8B05-42C5-831E-ED7D0596FD8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16A5D67-5432-4E07-9444-24D710FA092E}">
      <dgm:prSet/>
      <dgm:spPr/>
      <dgm:t>
        <a:bodyPr/>
        <a:lstStyle/>
        <a:p>
          <a:r>
            <a:rPr lang="en-US"/>
            <a:t>16. What is the "You" continuative when you're standing?</a:t>
          </a:r>
        </a:p>
      </dgm:t>
    </dgm:pt>
    <dgm:pt modelId="{F5F8A550-2586-4E72-81FB-35474D3A45C4}" type="parTrans" cxnId="{E30DFC0E-D66D-4A5B-A562-66FD3FD4C22A}">
      <dgm:prSet/>
      <dgm:spPr/>
      <dgm:t>
        <a:bodyPr/>
        <a:lstStyle/>
        <a:p>
          <a:endParaRPr lang="en-US"/>
        </a:p>
      </dgm:t>
    </dgm:pt>
    <dgm:pt modelId="{80D614D5-5135-4666-96F9-3DA4DA20193D}" type="sibTrans" cxnId="{E30DFC0E-D66D-4A5B-A562-66FD3FD4C22A}">
      <dgm:prSet/>
      <dgm:spPr/>
      <dgm:t>
        <a:bodyPr/>
        <a:lstStyle/>
        <a:p>
          <a:endParaRPr lang="en-US"/>
        </a:p>
      </dgm:t>
    </dgm:pt>
    <dgm:pt modelId="{94490ABA-2E71-4AEE-ADD6-EB72955D0E06}">
      <dgm:prSet/>
      <dgm:spPr/>
      <dgm:t>
        <a:bodyPr/>
        <a:lstStyle/>
        <a:p>
          <a:r>
            <a:rPr lang="en-US"/>
            <a:t>a. Hniⁿkhé</a:t>
          </a:r>
        </a:p>
      </dgm:t>
    </dgm:pt>
    <dgm:pt modelId="{DE284288-062B-4ED5-97EE-582DAE152E01}" type="parTrans" cxnId="{4972144A-7C17-4B74-813E-199E41A8DB69}">
      <dgm:prSet/>
      <dgm:spPr/>
      <dgm:t>
        <a:bodyPr/>
        <a:lstStyle/>
        <a:p>
          <a:endParaRPr lang="en-US"/>
        </a:p>
      </dgm:t>
    </dgm:pt>
    <dgm:pt modelId="{67E23BFC-C8B2-497F-9014-23973892D4F1}" type="sibTrans" cxnId="{4972144A-7C17-4B74-813E-199E41A8DB69}">
      <dgm:prSet/>
      <dgm:spPr/>
      <dgm:t>
        <a:bodyPr/>
        <a:lstStyle/>
        <a:p>
          <a:endParaRPr lang="en-US"/>
        </a:p>
      </dgm:t>
    </dgm:pt>
    <dgm:pt modelId="{6F51AA70-0035-412F-B11A-724E038A16E8}">
      <dgm:prSet/>
      <dgm:spPr/>
      <dgm:t>
        <a:bodyPr/>
        <a:lstStyle/>
        <a:p>
          <a:r>
            <a:rPr lang="en-US"/>
            <a:t>b. Yakháshe</a:t>
          </a:r>
        </a:p>
      </dgm:t>
    </dgm:pt>
    <dgm:pt modelId="{A13AAECB-820D-4834-A374-78DAAB05377F}" type="parTrans" cxnId="{D01F1346-8858-4CE2-9771-D1AD937D76D2}">
      <dgm:prSet/>
      <dgm:spPr/>
      <dgm:t>
        <a:bodyPr/>
        <a:lstStyle/>
        <a:p>
          <a:endParaRPr lang="en-US"/>
        </a:p>
      </dgm:t>
    </dgm:pt>
    <dgm:pt modelId="{282ABAD7-BBFB-4380-9730-D09410D5D1F8}" type="sibTrans" cxnId="{D01F1346-8858-4CE2-9771-D1AD937D76D2}">
      <dgm:prSet/>
      <dgm:spPr/>
      <dgm:t>
        <a:bodyPr/>
        <a:lstStyle/>
        <a:p>
          <a:endParaRPr lang="en-US"/>
        </a:p>
      </dgm:t>
    </dgm:pt>
    <dgm:pt modelId="{EE37ED65-982A-4ABA-9074-25D84DAA9756}">
      <dgm:prSet/>
      <dgm:spPr/>
      <dgm:t>
        <a:bodyPr/>
        <a:lstStyle/>
        <a:p>
          <a:r>
            <a:rPr lang="en-US"/>
            <a:t>c. Yayishé</a:t>
          </a:r>
        </a:p>
      </dgm:t>
    </dgm:pt>
    <dgm:pt modelId="{CDCAC5E5-A46C-4F20-B22B-1408422C3D6C}" type="parTrans" cxnId="{77139246-6B59-4477-9E46-76F9EC6DFF9F}">
      <dgm:prSet/>
      <dgm:spPr/>
      <dgm:t>
        <a:bodyPr/>
        <a:lstStyle/>
        <a:p>
          <a:endParaRPr lang="en-US"/>
        </a:p>
      </dgm:t>
    </dgm:pt>
    <dgm:pt modelId="{950F252A-A5BB-4E8D-B592-8A441F48B71E}" type="sibTrans" cxnId="{77139246-6B59-4477-9E46-76F9EC6DFF9F}">
      <dgm:prSet/>
      <dgm:spPr/>
      <dgm:t>
        <a:bodyPr/>
        <a:lstStyle/>
        <a:p>
          <a:endParaRPr lang="en-US"/>
        </a:p>
      </dgm:t>
    </dgm:pt>
    <dgm:pt modelId="{9D0740BB-6511-468E-80FF-709F7922C73C}">
      <dgm:prSet/>
      <dgm:spPr/>
      <dgm:t>
        <a:bodyPr/>
        <a:lstStyle/>
        <a:p>
          <a:r>
            <a:rPr lang="en-US"/>
            <a:t>17. What is the "Root" form for the verb WANT/WISH/HOPE FOR?</a:t>
          </a:r>
        </a:p>
      </dgm:t>
    </dgm:pt>
    <dgm:pt modelId="{C69FCC38-56E2-4E06-8EA5-E8A2E0C61DB3}" type="parTrans" cxnId="{FFCBDB14-730E-4347-B320-3DDCD2E2319C}">
      <dgm:prSet/>
      <dgm:spPr/>
      <dgm:t>
        <a:bodyPr/>
        <a:lstStyle/>
        <a:p>
          <a:endParaRPr lang="en-US"/>
        </a:p>
      </dgm:t>
    </dgm:pt>
    <dgm:pt modelId="{F480750C-653C-4271-B097-CC479DF93884}" type="sibTrans" cxnId="{FFCBDB14-730E-4347-B320-3DDCD2E2319C}">
      <dgm:prSet/>
      <dgm:spPr/>
      <dgm:t>
        <a:bodyPr/>
        <a:lstStyle/>
        <a:p>
          <a:endParaRPr lang="en-US"/>
        </a:p>
      </dgm:t>
    </dgm:pt>
    <dgm:pt modelId="{F1D682BF-0687-4D85-98FC-7FB737E21F2D}">
      <dgm:prSet/>
      <dgm:spPr/>
      <dgm:t>
        <a:bodyPr/>
        <a:lstStyle/>
        <a:p>
          <a:r>
            <a:rPr lang="en-US"/>
            <a:t>a. Pághe</a:t>
          </a:r>
        </a:p>
      </dgm:t>
    </dgm:pt>
    <dgm:pt modelId="{A475B3A5-7496-42C7-B0C2-1C7F515B50C7}" type="parTrans" cxnId="{CABA5C6F-742E-4C97-9230-87FB0E01FDF3}">
      <dgm:prSet/>
      <dgm:spPr/>
      <dgm:t>
        <a:bodyPr/>
        <a:lstStyle/>
        <a:p>
          <a:endParaRPr lang="en-US"/>
        </a:p>
      </dgm:t>
    </dgm:pt>
    <dgm:pt modelId="{3449F8EC-71A5-4067-AE1E-24F16A86D1B4}" type="sibTrans" cxnId="{CABA5C6F-742E-4C97-9230-87FB0E01FDF3}">
      <dgm:prSet/>
      <dgm:spPr/>
      <dgm:t>
        <a:bodyPr/>
        <a:lstStyle/>
        <a:p>
          <a:endParaRPr lang="en-US"/>
        </a:p>
      </dgm:t>
    </dgm:pt>
    <dgm:pt modelId="{B4C15F88-B15D-46BF-986B-CD77B99C8B92}">
      <dgm:prSet/>
      <dgm:spPr/>
      <dgm:t>
        <a:bodyPr/>
        <a:lstStyle/>
        <a:p>
          <a:r>
            <a:rPr lang="en-US"/>
            <a:t>b. Kóⁿbla</a:t>
          </a:r>
        </a:p>
      </dgm:t>
    </dgm:pt>
    <dgm:pt modelId="{C77835A6-053D-4FFF-848D-1548A9A55BEB}" type="parTrans" cxnId="{DEF6A42C-6C6E-40E6-AC81-3698CF66051C}">
      <dgm:prSet/>
      <dgm:spPr/>
      <dgm:t>
        <a:bodyPr/>
        <a:lstStyle/>
        <a:p>
          <a:endParaRPr lang="en-US"/>
        </a:p>
      </dgm:t>
    </dgm:pt>
    <dgm:pt modelId="{D2B124CC-6F81-4D16-922E-B5B69F0AB9D2}" type="sibTrans" cxnId="{DEF6A42C-6C6E-40E6-AC81-3698CF66051C}">
      <dgm:prSet/>
      <dgm:spPr/>
      <dgm:t>
        <a:bodyPr/>
        <a:lstStyle/>
        <a:p>
          <a:endParaRPr lang="en-US"/>
        </a:p>
      </dgm:t>
    </dgm:pt>
    <dgm:pt modelId="{9C4B4497-9BD6-451A-A889-C2ECE0F6A12E}">
      <dgm:prSet/>
      <dgm:spPr/>
      <dgm:t>
        <a:bodyPr/>
        <a:lstStyle/>
        <a:p>
          <a:r>
            <a:rPr lang="en-US"/>
            <a:t>c. Góⁿya</a:t>
          </a:r>
        </a:p>
      </dgm:t>
    </dgm:pt>
    <dgm:pt modelId="{2A233FD4-B4D0-46EB-B070-A3992F0EC205}" type="parTrans" cxnId="{62DA6D8A-8F72-43F9-8389-5C4990E36698}">
      <dgm:prSet/>
      <dgm:spPr/>
      <dgm:t>
        <a:bodyPr/>
        <a:lstStyle/>
        <a:p>
          <a:endParaRPr lang="en-US"/>
        </a:p>
      </dgm:t>
    </dgm:pt>
    <dgm:pt modelId="{EF71E4C0-B7D3-4EBB-B2F0-66FFDEC104AD}" type="sibTrans" cxnId="{62DA6D8A-8F72-43F9-8389-5C4990E36698}">
      <dgm:prSet/>
      <dgm:spPr/>
      <dgm:t>
        <a:bodyPr/>
        <a:lstStyle/>
        <a:p>
          <a:endParaRPr lang="en-US"/>
        </a:p>
      </dgm:t>
    </dgm:pt>
    <dgm:pt modelId="{9213FDB6-5C83-4E55-B1DD-D0B28CF09426}">
      <dgm:prSet/>
      <dgm:spPr/>
      <dgm:t>
        <a:bodyPr/>
        <a:lstStyle/>
        <a:p>
          <a:r>
            <a:rPr lang="en-US"/>
            <a:t>18. What is the continuative or "spacer" you would use if someone is NOT PRESENT?</a:t>
          </a:r>
        </a:p>
      </dgm:t>
    </dgm:pt>
    <dgm:pt modelId="{3876DE0C-EF59-4A3A-8757-1C389DC32C40}" type="parTrans" cxnId="{569C71A6-9810-4E2F-86CC-FFED33D00BB5}">
      <dgm:prSet/>
      <dgm:spPr/>
      <dgm:t>
        <a:bodyPr/>
        <a:lstStyle/>
        <a:p>
          <a:endParaRPr lang="en-US"/>
        </a:p>
      </dgm:t>
    </dgm:pt>
    <dgm:pt modelId="{DD67800E-CF19-4AEB-80F5-CBC14C12C757}" type="sibTrans" cxnId="{569C71A6-9810-4E2F-86CC-FFED33D00BB5}">
      <dgm:prSet/>
      <dgm:spPr/>
      <dgm:t>
        <a:bodyPr/>
        <a:lstStyle/>
        <a:p>
          <a:endParaRPr lang="en-US"/>
        </a:p>
      </dgm:t>
    </dgm:pt>
    <dgm:pt modelId="{FF985AEC-6EE4-4298-BB49-65A882052F4E}">
      <dgm:prSet/>
      <dgm:spPr/>
      <dgm:t>
        <a:bodyPr/>
        <a:lstStyle/>
        <a:p>
          <a:r>
            <a:rPr lang="en-US"/>
            <a:t>a. Akhá</a:t>
          </a:r>
        </a:p>
      </dgm:t>
    </dgm:pt>
    <dgm:pt modelId="{80F6D7D1-1CCF-4C57-A3E4-7254A57EE2EE}" type="parTrans" cxnId="{59DFE01B-2ACE-4173-AA5C-215AD526DA0A}">
      <dgm:prSet/>
      <dgm:spPr/>
      <dgm:t>
        <a:bodyPr/>
        <a:lstStyle/>
        <a:p>
          <a:endParaRPr lang="en-US"/>
        </a:p>
      </dgm:t>
    </dgm:pt>
    <dgm:pt modelId="{E48061F4-CC85-44AE-969C-1F986A703A8B}" type="sibTrans" cxnId="{59DFE01B-2ACE-4173-AA5C-215AD526DA0A}">
      <dgm:prSet/>
      <dgm:spPr/>
      <dgm:t>
        <a:bodyPr/>
        <a:lstStyle/>
        <a:p>
          <a:endParaRPr lang="en-US"/>
        </a:p>
      </dgm:t>
    </dgm:pt>
    <dgm:pt modelId="{F9EC56D9-4075-42A0-97C9-61BD0DBF7E45}">
      <dgm:prSet/>
      <dgm:spPr/>
      <dgm:t>
        <a:bodyPr/>
        <a:lstStyle/>
        <a:p>
          <a:r>
            <a:rPr lang="en-US"/>
            <a:t>b. Abá</a:t>
          </a:r>
        </a:p>
      </dgm:t>
    </dgm:pt>
    <dgm:pt modelId="{D2266348-1D9B-45CF-AACF-843043325F47}" type="parTrans" cxnId="{4B55689C-61CB-48EB-A86E-AF97345D2F0E}">
      <dgm:prSet/>
      <dgm:spPr/>
      <dgm:t>
        <a:bodyPr/>
        <a:lstStyle/>
        <a:p>
          <a:endParaRPr lang="en-US"/>
        </a:p>
      </dgm:t>
    </dgm:pt>
    <dgm:pt modelId="{DBA03394-61B3-47C9-81DF-0620FE0E69F9}" type="sibTrans" cxnId="{4B55689C-61CB-48EB-A86E-AF97345D2F0E}">
      <dgm:prSet/>
      <dgm:spPr/>
      <dgm:t>
        <a:bodyPr/>
        <a:lstStyle/>
        <a:p>
          <a:endParaRPr lang="en-US"/>
        </a:p>
      </dgm:t>
    </dgm:pt>
    <dgm:pt modelId="{82D7CA30-B35E-44F4-9CE9-CB411CB99BBD}">
      <dgm:prSet/>
      <dgm:spPr/>
      <dgm:t>
        <a:bodyPr/>
        <a:lstStyle/>
        <a:p>
          <a:r>
            <a:rPr lang="en-US"/>
            <a:t>c. Akhahé</a:t>
          </a:r>
        </a:p>
      </dgm:t>
    </dgm:pt>
    <dgm:pt modelId="{819B08C3-AADB-47A1-A691-EA51262C4091}" type="parTrans" cxnId="{023CB839-D917-49CB-A7B4-71546CF472A7}">
      <dgm:prSet/>
      <dgm:spPr/>
      <dgm:t>
        <a:bodyPr/>
        <a:lstStyle/>
        <a:p>
          <a:endParaRPr lang="en-US"/>
        </a:p>
      </dgm:t>
    </dgm:pt>
    <dgm:pt modelId="{286515CD-6937-4863-8AC2-91E957C23DFA}" type="sibTrans" cxnId="{023CB839-D917-49CB-A7B4-71546CF472A7}">
      <dgm:prSet/>
      <dgm:spPr/>
      <dgm:t>
        <a:bodyPr/>
        <a:lstStyle/>
        <a:p>
          <a:endParaRPr lang="en-US"/>
        </a:p>
      </dgm:t>
    </dgm:pt>
    <dgm:pt modelId="{9DB5BCF2-D2FC-4029-A3FA-01AAC5F52893}" type="pres">
      <dgm:prSet presAssocID="{2B3FE9F7-8B05-42C5-831E-ED7D0596FD8B}" presName="linear" presStyleCnt="0">
        <dgm:presLayoutVars>
          <dgm:animLvl val="lvl"/>
          <dgm:resizeHandles val="exact"/>
        </dgm:presLayoutVars>
      </dgm:prSet>
      <dgm:spPr/>
    </dgm:pt>
    <dgm:pt modelId="{22967421-37B2-48CC-B77B-91AAC8439CD7}" type="pres">
      <dgm:prSet presAssocID="{A16A5D67-5432-4E07-9444-24D710FA092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7D2F438-36F1-4AB0-BFDA-404CEDB24ED2}" type="pres">
      <dgm:prSet presAssocID="{A16A5D67-5432-4E07-9444-24D710FA092E}" presName="childText" presStyleLbl="revTx" presStyleIdx="0" presStyleCnt="3">
        <dgm:presLayoutVars>
          <dgm:bulletEnabled val="1"/>
        </dgm:presLayoutVars>
      </dgm:prSet>
      <dgm:spPr/>
    </dgm:pt>
    <dgm:pt modelId="{F422D827-B7DE-4647-8AC8-C698CF46F2A0}" type="pres">
      <dgm:prSet presAssocID="{9D0740BB-6511-468E-80FF-709F7922C73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9FE24B3-2772-4981-A6EF-4E6F0A96C356}" type="pres">
      <dgm:prSet presAssocID="{9D0740BB-6511-468E-80FF-709F7922C73C}" presName="childText" presStyleLbl="revTx" presStyleIdx="1" presStyleCnt="3">
        <dgm:presLayoutVars>
          <dgm:bulletEnabled val="1"/>
        </dgm:presLayoutVars>
      </dgm:prSet>
      <dgm:spPr/>
    </dgm:pt>
    <dgm:pt modelId="{89993DE6-5C28-40B5-919E-00A3E0E98748}" type="pres">
      <dgm:prSet presAssocID="{9213FDB6-5C83-4E55-B1DD-D0B28CF09426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FE402B13-0394-41FF-9D53-BD5E40186535}" type="pres">
      <dgm:prSet presAssocID="{9213FDB6-5C83-4E55-B1DD-D0B28CF09426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4763A608-7C3C-4218-9A9C-09FEAF21C017}" type="presOf" srcId="{94490ABA-2E71-4AEE-ADD6-EB72955D0E06}" destId="{D7D2F438-36F1-4AB0-BFDA-404CEDB24ED2}" srcOrd="0" destOrd="0" presId="urn:microsoft.com/office/officeart/2005/8/layout/vList2"/>
    <dgm:cxn modelId="{E30DFC0E-D66D-4A5B-A562-66FD3FD4C22A}" srcId="{2B3FE9F7-8B05-42C5-831E-ED7D0596FD8B}" destId="{A16A5D67-5432-4E07-9444-24D710FA092E}" srcOrd="0" destOrd="0" parTransId="{F5F8A550-2586-4E72-81FB-35474D3A45C4}" sibTransId="{80D614D5-5135-4666-96F9-3DA4DA20193D}"/>
    <dgm:cxn modelId="{FFCBDB14-730E-4347-B320-3DDCD2E2319C}" srcId="{2B3FE9F7-8B05-42C5-831E-ED7D0596FD8B}" destId="{9D0740BB-6511-468E-80FF-709F7922C73C}" srcOrd="1" destOrd="0" parTransId="{C69FCC38-56E2-4E06-8EA5-E8A2E0C61DB3}" sibTransId="{F480750C-653C-4271-B097-CC479DF93884}"/>
    <dgm:cxn modelId="{59DFE01B-2ACE-4173-AA5C-215AD526DA0A}" srcId="{9213FDB6-5C83-4E55-B1DD-D0B28CF09426}" destId="{FF985AEC-6EE4-4298-BB49-65A882052F4E}" srcOrd="0" destOrd="0" parTransId="{80F6D7D1-1CCF-4C57-A3E4-7254A57EE2EE}" sibTransId="{E48061F4-CC85-44AE-969C-1F986A703A8B}"/>
    <dgm:cxn modelId="{DEF6A42C-6C6E-40E6-AC81-3698CF66051C}" srcId="{9D0740BB-6511-468E-80FF-709F7922C73C}" destId="{B4C15F88-B15D-46BF-986B-CD77B99C8B92}" srcOrd="1" destOrd="0" parTransId="{C77835A6-053D-4FFF-848D-1548A9A55BEB}" sibTransId="{D2B124CC-6F81-4D16-922E-B5B69F0AB9D2}"/>
    <dgm:cxn modelId="{EB15DA37-13A0-47F7-A71D-CAAE9508B997}" type="presOf" srcId="{9C4B4497-9BD6-451A-A889-C2ECE0F6A12E}" destId="{59FE24B3-2772-4981-A6EF-4E6F0A96C356}" srcOrd="0" destOrd="2" presId="urn:microsoft.com/office/officeart/2005/8/layout/vList2"/>
    <dgm:cxn modelId="{023CB839-D917-49CB-A7B4-71546CF472A7}" srcId="{9213FDB6-5C83-4E55-B1DD-D0B28CF09426}" destId="{82D7CA30-B35E-44F4-9CE9-CB411CB99BBD}" srcOrd="2" destOrd="0" parTransId="{819B08C3-AADB-47A1-A691-EA51262C4091}" sibTransId="{286515CD-6937-4863-8AC2-91E957C23DFA}"/>
    <dgm:cxn modelId="{4D46D73E-E2C0-47FC-8D94-2FC7570FDC02}" type="presOf" srcId="{9213FDB6-5C83-4E55-B1DD-D0B28CF09426}" destId="{89993DE6-5C28-40B5-919E-00A3E0E98748}" srcOrd="0" destOrd="0" presId="urn:microsoft.com/office/officeart/2005/8/layout/vList2"/>
    <dgm:cxn modelId="{97F0905E-71E2-4101-A8C4-60433F386378}" type="presOf" srcId="{82D7CA30-B35E-44F4-9CE9-CB411CB99BBD}" destId="{FE402B13-0394-41FF-9D53-BD5E40186535}" srcOrd="0" destOrd="2" presId="urn:microsoft.com/office/officeart/2005/8/layout/vList2"/>
    <dgm:cxn modelId="{D01F1346-8858-4CE2-9771-D1AD937D76D2}" srcId="{A16A5D67-5432-4E07-9444-24D710FA092E}" destId="{6F51AA70-0035-412F-B11A-724E038A16E8}" srcOrd="1" destOrd="0" parTransId="{A13AAECB-820D-4834-A374-78DAAB05377F}" sibTransId="{282ABAD7-BBFB-4380-9730-D09410D5D1F8}"/>
    <dgm:cxn modelId="{77139246-6B59-4477-9E46-76F9EC6DFF9F}" srcId="{A16A5D67-5432-4E07-9444-24D710FA092E}" destId="{EE37ED65-982A-4ABA-9074-25D84DAA9756}" srcOrd="2" destOrd="0" parTransId="{CDCAC5E5-A46C-4F20-B22B-1408422C3D6C}" sibTransId="{950F252A-A5BB-4E8D-B592-8A441F48B71E}"/>
    <dgm:cxn modelId="{4972144A-7C17-4B74-813E-199E41A8DB69}" srcId="{A16A5D67-5432-4E07-9444-24D710FA092E}" destId="{94490ABA-2E71-4AEE-ADD6-EB72955D0E06}" srcOrd="0" destOrd="0" parTransId="{DE284288-062B-4ED5-97EE-582DAE152E01}" sibTransId="{67E23BFC-C8B2-497F-9014-23973892D4F1}"/>
    <dgm:cxn modelId="{CABA5C6F-742E-4C97-9230-87FB0E01FDF3}" srcId="{9D0740BB-6511-468E-80FF-709F7922C73C}" destId="{F1D682BF-0687-4D85-98FC-7FB737E21F2D}" srcOrd="0" destOrd="0" parTransId="{A475B3A5-7496-42C7-B0C2-1C7F515B50C7}" sibTransId="{3449F8EC-71A5-4067-AE1E-24F16A86D1B4}"/>
    <dgm:cxn modelId="{514C3F50-EE2D-4118-A7FF-E415BA82B266}" type="presOf" srcId="{FF985AEC-6EE4-4298-BB49-65A882052F4E}" destId="{FE402B13-0394-41FF-9D53-BD5E40186535}" srcOrd="0" destOrd="0" presId="urn:microsoft.com/office/officeart/2005/8/layout/vList2"/>
    <dgm:cxn modelId="{62DA6D8A-8F72-43F9-8389-5C4990E36698}" srcId="{9D0740BB-6511-468E-80FF-709F7922C73C}" destId="{9C4B4497-9BD6-451A-A889-C2ECE0F6A12E}" srcOrd="2" destOrd="0" parTransId="{2A233FD4-B4D0-46EB-B070-A3992F0EC205}" sibTransId="{EF71E4C0-B7D3-4EBB-B2F0-66FFDEC104AD}"/>
    <dgm:cxn modelId="{13084C90-C612-461C-B0FD-5FC16C2042E2}" type="presOf" srcId="{6F51AA70-0035-412F-B11A-724E038A16E8}" destId="{D7D2F438-36F1-4AB0-BFDA-404CEDB24ED2}" srcOrd="0" destOrd="1" presId="urn:microsoft.com/office/officeart/2005/8/layout/vList2"/>
    <dgm:cxn modelId="{5FC48398-64EB-4A65-A5CF-4CA3F959A99B}" type="presOf" srcId="{B4C15F88-B15D-46BF-986B-CD77B99C8B92}" destId="{59FE24B3-2772-4981-A6EF-4E6F0A96C356}" srcOrd="0" destOrd="1" presId="urn:microsoft.com/office/officeart/2005/8/layout/vList2"/>
    <dgm:cxn modelId="{9E1E0499-5F18-4B50-9AED-F67E90E45667}" type="presOf" srcId="{EE37ED65-982A-4ABA-9074-25D84DAA9756}" destId="{D7D2F438-36F1-4AB0-BFDA-404CEDB24ED2}" srcOrd="0" destOrd="2" presId="urn:microsoft.com/office/officeart/2005/8/layout/vList2"/>
    <dgm:cxn modelId="{4B55689C-61CB-48EB-A86E-AF97345D2F0E}" srcId="{9213FDB6-5C83-4E55-B1DD-D0B28CF09426}" destId="{F9EC56D9-4075-42A0-97C9-61BD0DBF7E45}" srcOrd="1" destOrd="0" parTransId="{D2266348-1D9B-45CF-AACF-843043325F47}" sibTransId="{DBA03394-61B3-47C9-81DF-0620FE0E69F9}"/>
    <dgm:cxn modelId="{8E664BA5-F361-4B7C-ACCF-EBA41C207928}" type="presOf" srcId="{9D0740BB-6511-468E-80FF-709F7922C73C}" destId="{F422D827-B7DE-4647-8AC8-C698CF46F2A0}" srcOrd="0" destOrd="0" presId="urn:microsoft.com/office/officeart/2005/8/layout/vList2"/>
    <dgm:cxn modelId="{569C71A6-9810-4E2F-86CC-FFED33D00BB5}" srcId="{2B3FE9F7-8B05-42C5-831E-ED7D0596FD8B}" destId="{9213FDB6-5C83-4E55-B1DD-D0B28CF09426}" srcOrd="2" destOrd="0" parTransId="{3876DE0C-EF59-4A3A-8757-1C389DC32C40}" sibTransId="{DD67800E-CF19-4AEB-80F5-CBC14C12C757}"/>
    <dgm:cxn modelId="{1173F2A6-913E-45A1-AEBE-7FD3041649CD}" type="presOf" srcId="{2B3FE9F7-8B05-42C5-831E-ED7D0596FD8B}" destId="{9DB5BCF2-D2FC-4029-A3FA-01AAC5F52893}" srcOrd="0" destOrd="0" presId="urn:microsoft.com/office/officeart/2005/8/layout/vList2"/>
    <dgm:cxn modelId="{6B0F3ED2-C0AF-48B8-A84C-1BE5833636F2}" type="presOf" srcId="{A16A5D67-5432-4E07-9444-24D710FA092E}" destId="{22967421-37B2-48CC-B77B-91AAC8439CD7}" srcOrd="0" destOrd="0" presId="urn:microsoft.com/office/officeart/2005/8/layout/vList2"/>
    <dgm:cxn modelId="{7D6C29D5-7F46-42EB-8715-8C9BFE2B47D3}" type="presOf" srcId="{F1D682BF-0687-4D85-98FC-7FB737E21F2D}" destId="{59FE24B3-2772-4981-A6EF-4E6F0A96C356}" srcOrd="0" destOrd="0" presId="urn:microsoft.com/office/officeart/2005/8/layout/vList2"/>
    <dgm:cxn modelId="{D2F482D7-B488-48C5-AC4F-925CBC0620EB}" type="presOf" srcId="{F9EC56D9-4075-42A0-97C9-61BD0DBF7E45}" destId="{FE402B13-0394-41FF-9D53-BD5E40186535}" srcOrd="0" destOrd="1" presId="urn:microsoft.com/office/officeart/2005/8/layout/vList2"/>
    <dgm:cxn modelId="{671D902B-7501-43BF-AFD0-C037C72B496E}" type="presParOf" srcId="{9DB5BCF2-D2FC-4029-A3FA-01AAC5F52893}" destId="{22967421-37B2-48CC-B77B-91AAC8439CD7}" srcOrd="0" destOrd="0" presId="urn:microsoft.com/office/officeart/2005/8/layout/vList2"/>
    <dgm:cxn modelId="{A061247E-09D2-4655-8BEB-845F86E80C2C}" type="presParOf" srcId="{9DB5BCF2-D2FC-4029-A3FA-01AAC5F52893}" destId="{D7D2F438-36F1-4AB0-BFDA-404CEDB24ED2}" srcOrd="1" destOrd="0" presId="urn:microsoft.com/office/officeart/2005/8/layout/vList2"/>
    <dgm:cxn modelId="{49167916-D33D-49C8-9B6B-F5415D9DAFB3}" type="presParOf" srcId="{9DB5BCF2-D2FC-4029-A3FA-01AAC5F52893}" destId="{F422D827-B7DE-4647-8AC8-C698CF46F2A0}" srcOrd="2" destOrd="0" presId="urn:microsoft.com/office/officeart/2005/8/layout/vList2"/>
    <dgm:cxn modelId="{86396859-0A34-4D86-B417-E7D28F1773AE}" type="presParOf" srcId="{9DB5BCF2-D2FC-4029-A3FA-01AAC5F52893}" destId="{59FE24B3-2772-4981-A6EF-4E6F0A96C356}" srcOrd="3" destOrd="0" presId="urn:microsoft.com/office/officeart/2005/8/layout/vList2"/>
    <dgm:cxn modelId="{01EDA193-7855-4254-9CE2-60EC5DAEA942}" type="presParOf" srcId="{9DB5BCF2-D2FC-4029-A3FA-01AAC5F52893}" destId="{89993DE6-5C28-40B5-919E-00A3E0E98748}" srcOrd="4" destOrd="0" presId="urn:microsoft.com/office/officeart/2005/8/layout/vList2"/>
    <dgm:cxn modelId="{021ADD15-9232-418D-B139-6031F27664CF}" type="presParOf" srcId="{9DB5BCF2-D2FC-4029-A3FA-01AAC5F52893}" destId="{FE402B13-0394-41FF-9D53-BD5E40186535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33F12E8-D924-44A7-A397-1E800D4F8DB4}" type="doc">
      <dgm:prSet loTypeId="urn:microsoft.com/office/officeart/2005/8/layout/hList1" loCatId="list" qsTypeId="urn:microsoft.com/office/officeart/2005/8/quickstyle/simple2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01E3F0A9-552E-4EF9-A339-EBF44B4F630F}">
      <dgm:prSet/>
      <dgm:spPr/>
      <dgm:t>
        <a:bodyPr/>
        <a:lstStyle/>
        <a:p>
          <a:r>
            <a:rPr lang="en-US"/>
            <a:t>19. What is the word for "PURSE?"</a:t>
          </a:r>
        </a:p>
      </dgm:t>
    </dgm:pt>
    <dgm:pt modelId="{9D3ADD35-9602-41D8-9B96-D7846650D3AC}" type="parTrans" cxnId="{7C18DD33-9BED-44F3-9A03-FF60FDC54D89}">
      <dgm:prSet/>
      <dgm:spPr/>
      <dgm:t>
        <a:bodyPr/>
        <a:lstStyle/>
        <a:p>
          <a:endParaRPr lang="en-US"/>
        </a:p>
      </dgm:t>
    </dgm:pt>
    <dgm:pt modelId="{CFCBA9B3-6BF9-4A3E-8584-F34DCB0F6618}" type="sibTrans" cxnId="{7C18DD33-9BED-44F3-9A03-FF60FDC54D89}">
      <dgm:prSet/>
      <dgm:spPr/>
      <dgm:t>
        <a:bodyPr/>
        <a:lstStyle/>
        <a:p>
          <a:endParaRPr lang="en-US"/>
        </a:p>
      </dgm:t>
    </dgm:pt>
    <dgm:pt modelId="{E01D0BD9-51E8-4946-A7CC-F5FEE51F1EB8}">
      <dgm:prSet/>
      <dgm:spPr/>
      <dgm:t>
        <a:bodyPr/>
        <a:lstStyle/>
        <a:p>
          <a:r>
            <a:rPr lang="en-US"/>
            <a:t>a. Lezé</a:t>
          </a:r>
        </a:p>
      </dgm:t>
    </dgm:pt>
    <dgm:pt modelId="{ED63E13F-D048-4335-9E35-23570F29F0BB}" type="parTrans" cxnId="{CD06F1CC-40DE-4334-9CA6-E241B7382586}">
      <dgm:prSet/>
      <dgm:spPr/>
      <dgm:t>
        <a:bodyPr/>
        <a:lstStyle/>
        <a:p>
          <a:endParaRPr lang="en-US"/>
        </a:p>
      </dgm:t>
    </dgm:pt>
    <dgm:pt modelId="{759C59AE-F00A-4B05-B493-F48FAABF3B31}" type="sibTrans" cxnId="{CD06F1CC-40DE-4334-9CA6-E241B7382586}">
      <dgm:prSet/>
      <dgm:spPr/>
      <dgm:t>
        <a:bodyPr/>
        <a:lstStyle/>
        <a:p>
          <a:endParaRPr lang="en-US"/>
        </a:p>
      </dgm:t>
    </dgm:pt>
    <dgm:pt modelId="{5DC52EB1-F248-40CD-A234-E7C24D4D9070}">
      <dgm:prSet/>
      <dgm:spPr/>
      <dgm:t>
        <a:bodyPr/>
        <a:lstStyle/>
        <a:p>
          <a:r>
            <a:rPr lang="en-US"/>
            <a:t>b. Owíⁿzha</a:t>
          </a:r>
        </a:p>
      </dgm:t>
    </dgm:pt>
    <dgm:pt modelId="{3737B5DB-A58D-4905-A657-14DA86EBC2F0}" type="parTrans" cxnId="{A6563F40-EB82-4D69-825F-D5B68D3D94C9}">
      <dgm:prSet/>
      <dgm:spPr/>
      <dgm:t>
        <a:bodyPr/>
        <a:lstStyle/>
        <a:p>
          <a:endParaRPr lang="en-US"/>
        </a:p>
      </dgm:t>
    </dgm:pt>
    <dgm:pt modelId="{95D48E41-6C1E-400F-8C54-86E73E57F151}" type="sibTrans" cxnId="{A6563F40-EB82-4D69-825F-D5B68D3D94C9}">
      <dgm:prSet/>
      <dgm:spPr/>
      <dgm:t>
        <a:bodyPr/>
        <a:lstStyle/>
        <a:p>
          <a:endParaRPr lang="en-US"/>
        </a:p>
      </dgm:t>
    </dgm:pt>
    <dgm:pt modelId="{E43AE10D-21F6-4007-A03E-BDC08B6629A2}">
      <dgm:prSet/>
      <dgm:spPr/>
      <dgm:t>
        <a:bodyPr/>
        <a:lstStyle/>
        <a:p>
          <a:r>
            <a:rPr lang="en-US" dirty="0"/>
            <a:t>c. </a:t>
          </a:r>
          <a:r>
            <a:rPr lang="en-US" dirty="0" err="1"/>
            <a:t>Óblaska</a:t>
          </a:r>
          <a:endParaRPr lang="en-US" dirty="0"/>
        </a:p>
      </dgm:t>
    </dgm:pt>
    <dgm:pt modelId="{95A87F6A-C490-4171-BEC0-50C17079493A}" type="parTrans" cxnId="{477C9EAF-3D25-47FD-A2E7-DA9D80E87B2C}">
      <dgm:prSet/>
      <dgm:spPr/>
      <dgm:t>
        <a:bodyPr/>
        <a:lstStyle/>
        <a:p>
          <a:endParaRPr lang="en-US"/>
        </a:p>
      </dgm:t>
    </dgm:pt>
    <dgm:pt modelId="{178020A7-2BCF-429F-9729-921FE037582E}" type="sibTrans" cxnId="{477C9EAF-3D25-47FD-A2E7-DA9D80E87B2C}">
      <dgm:prSet/>
      <dgm:spPr/>
      <dgm:t>
        <a:bodyPr/>
        <a:lstStyle/>
        <a:p>
          <a:endParaRPr lang="en-US"/>
        </a:p>
      </dgm:t>
    </dgm:pt>
    <dgm:pt modelId="{743B65A7-8F42-46EC-B81A-141A639F4E41}">
      <dgm:prSet/>
      <dgm:spPr/>
      <dgm:t>
        <a:bodyPr/>
        <a:lstStyle/>
        <a:p>
          <a:r>
            <a:rPr lang="en-US"/>
            <a:t>20. What is the correct translation for "CEDÓⁿGA?"</a:t>
          </a:r>
        </a:p>
      </dgm:t>
    </dgm:pt>
    <dgm:pt modelId="{82674837-22EC-497F-8101-122BC082EC02}" type="parTrans" cxnId="{13C97971-4943-4749-9643-BACC6E776344}">
      <dgm:prSet/>
      <dgm:spPr/>
      <dgm:t>
        <a:bodyPr/>
        <a:lstStyle/>
        <a:p>
          <a:endParaRPr lang="en-US"/>
        </a:p>
      </dgm:t>
    </dgm:pt>
    <dgm:pt modelId="{8EB7D56C-3E66-452A-8070-0C4BA1C20F6F}" type="sibTrans" cxnId="{13C97971-4943-4749-9643-BACC6E776344}">
      <dgm:prSet/>
      <dgm:spPr/>
      <dgm:t>
        <a:bodyPr/>
        <a:lstStyle/>
        <a:p>
          <a:endParaRPr lang="en-US"/>
        </a:p>
      </dgm:t>
    </dgm:pt>
    <dgm:pt modelId="{AA153C74-20BD-4D3C-B1B5-C976C9351275}">
      <dgm:prSet/>
      <dgm:spPr/>
      <dgm:t>
        <a:bodyPr/>
        <a:lstStyle/>
        <a:p>
          <a:r>
            <a:rPr lang="en-US" dirty="0"/>
            <a:t>a. Buffalo Bull</a:t>
          </a:r>
        </a:p>
      </dgm:t>
    </dgm:pt>
    <dgm:pt modelId="{54ADB9B9-E6BA-44C2-904B-8052ACD44C89}" type="parTrans" cxnId="{17C3FB58-A87C-48F1-A2ED-B0D413B104BE}">
      <dgm:prSet/>
      <dgm:spPr/>
      <dgm:t>
        <a:bodyPr/>
        <a:lstStyle/>
        <a:p>
          <a:endParaRPr lang="en-US"/>
        </a:p>
      </dgm:t>
    </dgm:pt>
    <dgm:pt modelId="{453123EA-485E-46E5-8E9A-124BC1BE0354}" type="sibTrans" cxnId="{17C3FB58-A87C-48F1-A2ED-B0D413B104BE}">
      <dgm:prSet/>
      <dgm:spPr/>
      <dgm:t>
        <a:bodyPr/>
        <a:lstStyle/>
        <a:p>
          <a:endParaRPr lang="en-US"/>
        </a:p>
      </dgm:t>
    </dgm:pt>
    <dgm:pt modelId="{C6A5BF20-866E-4AC6-97F5-E45C59175D09}">
      <dgm:prSet/>
      <dgm:spPr/>
      <dgm:t>
        <a:bodyPr/>
        <a:lstStyle/>
        <a:p>
          <a:r>
            <a:rPr lang="en-US"/>
            <a:t>b. Female Buffalo</a:t>
          </a:r>
        </a:p>
      </dgm:t>
    </dgm:pt>
    <dgm:pt modelId="{C36F4817-9680-4E01-BCD7-08517C5C68AF}" type="parTrans" cxnId="{376A64D6-4667-4CF5-9EAD-39DC1227E90E}">
      <dgm:prSet/>
      <dgm:spPr/>
      <dgm:t>
        <a:bodyPr/>
        <a:lstStyle/>
        <a:p>
          <a:endParaRPr lang="en-US"/>
        </a:p>
      </dgm:t>
    </dgm:pt>
    <dgm:pt modelId="{6F2D2A33-CB04-408C-B738-49DE684154BE}" type="sibTrans" cxnId="{376A64D6-4667-4CF5-9EAD-39DC1227E90E}">
      <dgm:prSet/>
      <dgm:spPr/>
      <dgm:t>
        <a:bodyPr/>
        <a:lstStyle/>
        <a:p>
          <a:endParaRPr lang="en-US"/>
        </a:p>
      </dgm:t>
    </dgm:pt>
    <dgm:pt modelId="{A95061EB-4047-4333-BEA2-E6550A455008}">
      <dgm:prSet/>
      <dgm:spPr/>
      <dgm:t>
        <a:bodyPr/>
        <a:lstStyle/>
        <a:p>
          <a:r>
            <a:rPr lang="en-US"/>
            <a:t>c. Buffalo</a:t>
          </a:r>
        </a:p>
      </dgm:t>
    </dgm:pt>
    <dgm:pt modelId="{1FB2CE24-6D32-402C-B898-C59DB1172E11}" type="parTrans" cxnId="{6A8017EC-6CD0-46DB-87D7-FA1871591062}">
      <dgm:prSet/>
      <dgm:spPr/>
      <dgm:t>
        <a:bodyPr/>
        <a:lstStyle/>
        <a:p>
          <a:endParaRPr lang="en-US"/>
        </a:p>
      </dgm:t>
    </dgm:pt>
    <dgm:pt modelId="{1A051089-954F-414A-AAF8-8E696E7A0FAF}" type="sibTrans" cxnId="{6A8017EC-6CD0-46DB-87D7-FA1871591062}">
      <dgm:prSet/>
      <dgm:spPr/>
      <dgm:t>
        <a:bodyPr/>
        <a:lstStyle/>
        <a:p>
          <a:endParaRPr lang="en-US"/>
        </a:p>
      </dgm:t>
    </dgm:pt>
    <dgm:pt modelId="{E978CE31-C445-46A0-8504-540EFA4D0A82}" type="pres">
      <dgm:prSet presAssocID="{333F12E8-D924-44A7-A397-1E800D4F8DB4}" presName="Name0" presStyleCnt="0">
        <dgm:presLayoutVars>
          <dgm:dir/>
          <dgm:animLvl val="lvl"/>
          <dgm:resizeHandles val="exact"/>
        </dgm:presLayoutVars>
      </dgm:prSet>
      <dgm:spPr/>
    </dgm:pt>
    <dgm:pt modelId="{A2F75942-9B32-4054-BBBD-D293A188C46F}" type="pres">
      <dgm:prSet presAssocID="{01E3F0A9-552E-4EF9-A339-EBF44B4F630F}" presName="composite" presStyleCnt="0"/>
      <dgm:spPr/>
    </dgm:pt>
    <dgm:pt modelId="{9F75A6B8-A53B-4B11-A584-334C7B9AE95D}" type="pres">
      <dgm:prSet presAssocID="{01E3F0A9-552E-4EF9-A339-EBF44B4F630F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282FFBE9-CF52-4483-AA57-DF91FE5CB355}" type="pres">
      <dgm:prSet presAssocID="{01E3F0A9-552E-4EF9-A339-EBF44B4F630F}" presName="desTx" presStyleLbl="alignAccFollowNode1" presStyleIdx="0" presStyleCnt="2">
        <dgm:presLayoutVars>
          <dgm:bulletEnabled val="1"/>
        </dgm:presLayoutVars>
      </dgm:prSet>
      <dgm:spPr/>
    </dgm:pt>
    <dgm:pt modelId="{5BE15182-5BFD-4651-8E9F-A0CD8D8A2127}" type="pres">
      <dgm:prSet presAssocID="{CFCBA9B3-6BF9-4A3E-8584-F34DCB0F6618}" presName="space" presStyleCnt="0"/>
      <dgm:spPr/>
    </dgm:pt>
    <dgm:pt modelId="{D6E0196D-3534-4E30-9B19-53C4F37ED3F6}" type="pres">
      <dgm:prSet presAssocID="{743B65A7-8F42-46EC-B81A-141A639F4E41}" presName="composite" presStyleCnt="0"/>
      <dgm:spPr/>
    </dgm:pt>
    <dgm:pt modelId="{872BF8E3-58AA-44DB-A630-161F6B4E3109}" type="pres">
      <dgm:prSet presAssocID="{743B65A7-8F42-46EC-B81A-141A639F4E41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0CC9DC7F-6871-4B85-8F22-F99432BAA085}" type="pres">
      <dgm:prSet presAssocID="{743B65A7-8F42-46EC-B81A-141A639F4E41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92B5F100-6B07-4BB3-B517-17603F7EFA02}" type="presOf" srcId="{E43AE10D-21F6-4007-A03E-BDC08B6629A2}" destId="{282FFBE9-CF52-4483-AA57-DF91FE5CB355}" srcOrd="0" destOrd="2" presId="urn:microsoft.com/office/officeart/2005/8/layout/hList1"/>
    <dgm:cxn modelId="{52240C28-167A-486B-BDD7-5D13F09DE833}" type="presOf" srcId="{E01D0BD9-51E8-4946-A7CC-F5FEE51F1EB8}" destId="{282FFBE9-CF52-4483-AA57-DF91FE5CB355}" srcOrd="0" destOrd="0" presId="urn:microsoft.com/office/officeart/2005/8/layout/hList1"/>
    <dgm:cxn modelId="{7C18DD33-9BED-44F3-9A03-FF60FDC54D89}" srcId="{333F12E8-D924-44A7-A397-1E800D4F8DB4}" destId="{01E3F0A9-552E-4EF9-A339-EBF44B4F630F}" srcOrd="0" destOrd="0" parTransId="{9D3ADD35-9602-41D8-9B96-D7846650D3AC}" sibTransId="{CFCBA9B3-6BF9-4A3E-8584-F34DCB0F6618}"/>
    <dgm:cxn modelId="{341E0E36-8C32-426F-B91F-AE6AF24F57E8}" type="presOf" srcId="{A95061EB-4047-4333-BEA2-E6550A455008}" destId="{0CC9DC7F-6871-4B85-8F22-F99432BAA085}" srcOrd="0" destOrd="2" presId="urn:microsoft.com/office/officeart/2005/8/layout/hList1"/>
    <dgm:cxn modelId="{2D58C53D-F7D7-4F2F-991F-4F26719AFB52}" type="presOf" srcId="{743B65A7-8F42-46EC-B81A-141A639F4E41}" destId="{872BF8E3-58AA-44DB-A630-161F6B4E3109}" srcOrd="0" destOrd="0" presId="urn:microsoft.com/office/officeart/2005/8/layout/hList1"/>
    <dgm:cxn modelId="{A6563F40-EB82-4D69-825F-D5B68D3D94C9}" srcId="{01E3F0A9-552E-4EF9-A339-EBF44B4F630F}" destId="{5DC52EB1-F248-40CD-A234-E7C24D4D9070}" srcOrd="1" destOrd="0" parTransId="{3737B5DB-A58D-4905-A657-14DA86EBC2F0}" sibTransId="{95D48E41-6C1E-400F-8C54-86E73E57F151}"/>
    <dgm:cxn modelId="{AA38885E-5757-40E4-832F-687439CF3F01}" type="presOf" srcId="{AA153C74-20BD-4D3C-B1B5-C976C9351275}" destId="{0CC9DC7F-6871-4B85-8F22-F99432BAA085}" srcOrd="0" destOrd="0" presId="urn:microsoft.com/office/officeart/2005/8/layout/hList1"/>
    <dgm:cxn modelId="{4ADA7E42-1F6B-449C-B762-DA1D30AE79FB}" type="presOf" srcId="{333F12E8-D924-44A7-A397-1E800D4F8DB4}" destId="{E978CE31-C445-46A0-8504-540EFA4D0A82}" srcOrd="0" destOrd="0" presId="urn:microsoft.com/office/officeart/2005/8/layout/hList1"/>
    <dgm:cxn modelId="{C2F58569-3A19-4F19-8723-17643F2F7C1B}" type="presOf" srcId="{5DC52EB1-F248-40CD-A234-E7C24D4D9070}" destId="{282FFBE9-CF52-4483-AA57-DF91FE5CB355}" srcOrd="0" destOrd="1" presId="urn:microsoft.com/office/officeart/2005/8/layout/hList1"/>
    <dgm:cxn modelId="{D93BCE6D-EE79-4F87-ABFF-8CE254B04184}" type="presOf" srcId="{01E3F0A9-552E-4EF9-A339-EBF44B4F630F}" destId="{9F75A6B8-A53B-4B11-A584-334C7B9AE95D}" srcOrd="0" destOrd="0" presId="urn:microsoft.com/office/officeart/2005/8/layout/hList1"/>
    <dgm:cxn modelId="{13C97971-4943-4749-9643-BACC6E776344}" srcId="{333F12E8-D924-44A7-A397-1E800D4F8DB4}" destId="{743B65A7-8F42-46EC-B81A-141A639F4E41}" srcOrd="1" destOrd="0" parTransId="{82674837-22EC-497F-8101-122BC082EC02}" sibTransId="{8EB7D56C-3E66-452A-8070-0C4BA1C20F6F}"/>
    <dgm:cxn modelId="{17C3FB58-A87C-48F1-A2ED-B0D413B104BE}" srcId="{743B65A7-8F42-46EC-B81A-141A639F4E41}" destId="{AA153C74-20BD-4D3C-B1B5-C976C9351275}" srcOrd="0" destOrd="0" parTransId="{54ADB9B9-E6BA-44C2-904B-8052ACD44C89}" sibTransId="{453123EA-485E-46E5-8E9A-124BC1BE0354}"/>
    <dgm:cxn modelId="{477C9EAF-3D25-47FD-A2E7-DA9D80E87B2C}" srcId="{01E3F0A9-552E-4EF9-A339-EBF44B4F630F}" destId="{E43AE10D-21F6-4007-A03E-BDC08B6629A2}" srcOrd="2" destOrd="0" parTransId="{95A87F6A-C490-4171-BEC0-50C17079493A}" sibTransId="{178020A7-2BCF-429F-9729-921FE037582E}"/>
    <dgm:cxn modelId="{CD06F1CC-40DE-4334-9CA6-E241B7382586}" srcId="{01E3F0A9-552E-4EF9-A339-EBF44B4F630F}" destId="{E01D0BD9-51E8-4946-A7CC-F5FEE51F1EB8}" srcOrd="0" destOrd="0" parTransId="{ED63E13F-D048-4335-9E35-23570F29F0BB}" sibTransId="{759C59AE-F00A-4B05-B493-F48FAABF3B31}"/>
    <dgm:cxn modelId="{376A64D6-4667-4CF5-9EAD-39DC1227E90E}" srcId="{743B65A7-8F42-46EC-B81A-141A639F4E41}" destId="{C6A5BF20-866E-4AC6-97F5-E45C59175D09}" srcOrd="1" destOrd="0" parTransId="{C36F4817-9680-4E01-BCD7-08517C5C68AF}" sibTransId="{6F2D2A33-CB04-408C-B738-49DE684154BE}"/>
    <dgm:cxn modelId="{2D9326D8-A969-401F-9C68-9321B71BA2D9}" type="presOf" srcId="{C6A5BF20-866E-4AC6-97F5-E45C59175D09}" destId="{0CC9DC7F-6871-4B85-8F22-F99432BAA085}" srcOrd="0" destOrd="1" presId="urn:microsoft.com/office/officeart/2005/8/layout/hList1"/>
    <dgm:cxn modelId="{6A8017EC-6CD0-46DB-87D7-FA1871591062}" srcId="{743B65A7-8F42-46EC-B81A-141A639F4E41}" destId="{A95061EB-4047-4333-BEA2-E6550A455008}" srcOrd="2" destOrd="0" parTransId="{1FB2CE24-6D32-402C-B898-C59DB1172E11}" sibTransId="{1A051089-954F-414A-AAF8-8E696E7A0FAF}"/>
    <dgm:cxn modelId="{EF1D1294-B109-4B6F-8D5E-9D1640B35C71}" type="presParOf" srcId="{E978CE31-C445-46A0-8504-540EFA4D0A82}" destId="{A2F75942-9B32-4054-BBBD-D293A188C46F}" srcOrd="0" destOrd="0" presId="urn:microsoft.com/office/officeart/2005/8/layout/hList1"/>
    <dgm:cxn modelId="{429BE459-EA44-4CAE-AEEA-F79F4BC38054}" type="presParOf" srcId="{A2F75942-9B32-4054-BBBD-D293A188C46F}" destId="{9F75A6B8-A53B-4B11-A584-334C7B9AE95D}" srcOrd="0" destOrd="0" presId="urn:microsoft.com/office/officeart/2005/8/layout/hList1"/>
    <dgm:cxn modelId="{86E483B3-C59B-4C39-97F0-BB023FC51018}" type="presParOf" srcId="{A2F75942-9B32-4054-BBBD-D293A188C46F}" destId="{282FFBE9-CF52-4483-AA57-DF91FE5CB355}" srcOrd="1" destOrd="0" presId="urn:microsoft.com/office/officeart/2005/8/layout/hList1"/>
    <dgm:cxn modelId="{36A1D391-3AFD-4263-89E1-ACA1D99F07B9}" type="presParOf" srcId="{E978CE31-C445-46A0-8504-540EFA4D0A82}" destId="{5BE15182-5BFD-4651-8E9F-A0CD8D8A2127}" srcOrd="1" destOrd="0" presId="urn:microsoft.com/office/officeart/2005/8/layout/hList1"/>
    <dgm:cxn modelId="{8BDF0110-8D3C-4FFC-91C8-2D7F972B534C}" type="presParOf" srcId="{E978CE31-C445-46A0-8504-540EFA4D0A82}" destId="{D6E0196D-3534-4E30-9B19-53C4F37ED3F6}" srcOrd="2" destOrd="0" presId="urn:microsoft.com/office/officeart/2005/8/layout/hList1"/>
    <dgm:cxn modelId="{A14571ED-FD15-4131-A8AA-C52F74A14763}" type="presParOf" srcId="{D6E0196D-3534-4E30-9B19-53C4F37ED3F6}" destId="{872BF8E3-58AA-44DB-A630-161F6B4E3109}" srcOrd="0" destOrd="0" presId="urn:microsoft.com/office/officeart/2005/8/layout/hList1"/>
    <dgm:cxn modelId="{C0924879-4BB3-4B0A-BF8D-A45A8C94C0A1}" type="presParOf" srcId="{D6E0196D-3534-4E30-9B19-53C4F37ED3F6}" destId="{0CC9DC7F-6871-4B85-8F22-F99432BAA08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6CCFE3-0A9C-41B7-80EE-D4D0D19A4E6A}">
      <dsp:nvSpPr>
        <dsp:cNvPr id="0" name=""/>
        <dsp:cNvSpPr/>
      </dsp:nvSpPr>
      <dsp:spPr>
        <a:xfrm>
          <a:off x="0" y="351925"/>
          <a:ext cx="5980170" cy="57563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1. What is the “you” form of the verb BE?</a:t>
          </a:r>
        </a:p>
      </dsp:txBody>
      <dsp:txXfrm>
        <a:off x="28100" y="380025"/>
        <a:ext cx="5923970" cy="519439"/>
      </dsp:txXfrm>
    </dsp:sp>
    <dsp:sp modelId="{166F89D6-A376-47A6-97BA-B5AC1AE81A00}">
      <dsp:nvSpPr>
        <dsp:cNvPr id="0" name=""/>
        <dsp:cNvSpPr/>
      </dsp:nvSpPr>
      <dsp:spPr>
        <a:xfrm>
          <a:off x="0" y="927565"/>
          <a:ext cx="5980170" cy="968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9870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a. </a:t>
          </a:r>
          <a:r>
            <a:rPr lang="en-US" sz="1900" kern="1200" dirty="0" err="1"/>
            <a:t>hní</a:t>
          </a:r>
          <a:r>
            <a:rPr lang="en-US" sz="1900" kern="1200" dirty="0"/>
            <a:t>ⁿ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/>
            <a:t>b. blíⁿ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/>
            <a:t>c. yiⁿ</a:t>
          </a:r>
        </a:p>
      </dsp:txBody>
      <dsp:txXfrm>
        <a:off x="0" y="927565"/>
        <a:ext cx="5980170" cy="968760"/>
      </dsp:txXfrm>
    </dsp:sp>
    <dsp:sp modelId="{C433BCC0-BBEF-46F1-9F56-C04B43CE830B}">
      <dsp:nvSpPr>
        <dsp:cNvPr id="0" name=""/>
        <dsp:cNvSpPr/>
      </dsp:nvSpPr>
      <dsp:spPr>
        <a:xfrm>
          <a:off x="0" y="1896325"/>
          <a:ext cx="5980170" cy="575639"/>
        </a:xfrm>
        <a:prstGeom prst="roundRect">
          <a:avLst/>
        </a:prstGeom>
        <a:solidFill>
          <a:schemeClr val="accent2">
            <a:hueOff val="10079597"/>
            <a:satOff val="-304"/>
            <a:lumOff val="294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2. Which is the correct “word order?”</a:t>
          </a:r>
        </a:p>
      </dsp:txBody>
      <dsp:txXfrm>
        <a:off x="28100" y="1924425"/>
        <a:ext cx="5923970" cy="519439"/>
      </dsp:txXfrm>
    </dsp:sp>
    <dsp:sp modelId="{AD6DF160-190C-4F96-8CDF-D0F2E0437EE2}">
      <dsp:nvSpPr>
        <dsp:cNvPr id="0" name=""/>
        <dsp:cNvSpPr/>
      </dsp:nvSpPr>
      <dsp:spPr>
        <a:xfrm>
          <a:off x="0" y="2471965"/>
          <a:ext cx="5980170" cy="968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9870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/>
            <a:t>a. object, subject, verb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/>
            <a:t>b. subject, object, verb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/>
            <a:t>c. verb, subject, object</a:t>
          </a:r>
        </a:p>
      </dsp:txBody>
      <dsp:txXfrm>
        <a:off x="0" y="2471965"/>
        <a:ext cx="5980170" cy="968760"/>
      </dsp:txXfrm>
    </dsp:sp>
    <dsp:sp modelId="{FB021808-1133-4903-9209-01F386587A20}">
      <dsp:nvSpPr>
        <dsp:cNvPr id="0" name=""/>
        <dsp:cNvSpPr/>
      </dsp:nvSpPr>
      <dsp:spPr>
        <a:xfrm>
          <a:off x="0" y="3440725"/>
          <a:ext cx="5980170" cy="575639"/>
        </a:xfrm>
        <a:prstGeom prst="roundRect">
          <a:avLst/>
        </a:prstGeom>
        <a:solidFill>
          <a:schemeClr val="accent2">
            <a:hueOff val="20159194"/>
            <a:satOff val="-608"/>
            <a:lumOff val="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3. What is the “root” for of the verb SEE?</a:t>
          </a:r>
        </a:p>
      </dsp:txBody>
      <dsp:txXfrm>
        <a:off x="28100" y="3468825"/>
        <a:ext cx="5923970" cy="519439"/>
      </dsp:txXfrm>
    </dsp:sp>
    <dsp:sp modelId="{9F71E702-0935-4707-910B-24484025E5CC}">
      <dsp:nvSpPr>
        <dsp:cNvPr id="0" name=""/>
        <dsp:cNvSpPr/>
      </dsp:nvSpPr>
      <dsp:spPr>
        <a:xfrm>
          <a:off x="0" y="4016365"/>
          <a:ext cx="5980170" cy="968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9870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/>
            <a:t>a. Íyaye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/>
            <a:t>b. íye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/>
            <a:t>c. iáye</a:t>
          </a:r>
        </a:p>
      </dsp:txBody>
      <dsp:txXfrm>
        <a:off x="0" y="4016365"/>
        <a:ext cx="5980170" cy="9687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1E66D0-93D6-43A8-A1EB-0015691F1630}">
      <dsp:nvSpPr>
        <dsp:cNvPr id="0" name=""/>
        <dsp:cNvSpPr/>
      </dsp:nvSpPr>
      <dsp:spPr>
        <a:xfrm>
          <a:off x="3333" y="33434"/>
          <a:ext cx="3250407" cy="99960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4. What is the “I’ form of the verb “HAVE?”</a:t>
          </a:r>
        </a:p>
      </dsp:txBody>
      <dsp:txXfrm>
        <a:off x="3333" y="33434"/>
        <a:ext cx="3250407" cy="999607"/>
      </dsp:txXfrm>
    </dsp:sp>
    <dsp:sp modelId="{29FAC615-96EC-406B-AA4A-E28ECD807930}">
      <dsp:nvSpPr>
        <dsp:cNvPr id="0" name=""/>
        <dsp:cNvSpPr/>
      </dsp:nvSpPr>
      <dsp:spPr>
        <a:xfrm>
          <a:off x="3333" y="1033041"/>
          <a:ext cx="3250407" cy="1472006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a. </a:t>
          </a:r>
          <a:r>
            <a:rPr lang="en-US" sz="2000" kern="1200" dirty="0" err="1"/>
            <a:t>ablí</a:t>
          </a:r>
          <a:r>
            <a:rPr lang="en-US" sz="2000" kern="1200" dirty="0"/>
            <a:t>ⁿ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b. ahníⁿ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c. ayíⁿ</a:t>
          </a:r>
        </a:p>
      </dsp:txBody>
      <dsp:txXfrm>
        <a:off x="3333" y="1033041"/>
        <a:ext cx="3250407" cy="1472006"/>
      </dsp:txXfrm>
    </dsp:sp>
    <dsp:sp modelId="{6B85A9A5-67CE-48DF-97BE-0C9B613DD0ED}">
      <dsp:nvSpPr>
        <dsp:cNvPr id="0" name=""/>
        <dsp:cNvSpPr/>
      </dsp:nvSpPr>
      <dsp:spPr>
        <a:xfrm>
          <a:off x="3708798" y="33434"/>
          <a:ext cx="3250407" cy="999607"/>
        </a:xfrm>
        <a:prstGeom prst="rect">
          <a:avLst/>
        </a:prstGeom>
        <a:solidFill>
          <a:schemeClr val="accent5">
            <a:hueOff val="-752694"/>
            <a:satOff val="-141"/>
            <a:lumOff val="-2451"/>
            <a:alphaOff val="0"/>
          </a:schemeClr>
        </a:solidFill>
        <a:ln w="12700" cap="flat" cmpd="sng" algn="ctr">
          <a:solidFill>
            <a:schemeClr val="accent5">
              <a:hueOff val="-752694"/>
              <a:satOff val="-141"/>
              <a:lumOff val="-245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5. What is the “you” for the verb MAKE/DO?</a:t>
          </a:r>
        </a:p>
      </dsp:txBody>
      <dsp:txXfrm>
        <a:off x="3708798" y="33434"/>
        <a:ext cx="3250407" cy="999607"/>
      </dsp:txXfrm>
    </dsp:sp>
    <dsp:sp modelId="{38444341-4DBA-449D-AC54-AD9134F14821}">
      <dsp:nvSpPr>
        <dsp:cNvPr id="0" name=""/>
        <dsp:cNvSpPr/>
      </dsp:nvSpPr>
      <dsp:spPr>
        <a:xfrm>
          <a:off x="3708798" y="1033041"/>
          <a:ext cx="3250407" cy="1472006"/>
        </a:xfrm>
        <a:prstGeom prst="rect">
          <a:avLst/>
        </a:prstGeom>
        <a:solidFill>
          <a:schemeClr val="accent5">
            <a:tint val="40000"/>
            <a:alpha val="90000"/>
            <a:hueOff val="-854192"/>
            <a:satOff val="-683"/>
            <a:lumOff val="-612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854192"/>
              <a:satOff val="-683"/>
              <a:lumOff val="-6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a. gághe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b. </a:t>
          </a:r>
          <a:r>
            <a:rPr lang="en-US" sz="2000" kern="1200" dirty="0" err="1"/>
            <a:t>Shkághe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c. pághe</a:t>
          </a:r>
        </a:p>
      </dsp:txBody>
      <dsp:txXfrm>
        <a:off x="3708798" y="1033041"/>
        <a:ext cx="3250407" cy="1472006"/>
      </dsp:txXfrm>
    </dsp:sp>
    <dsp:sp modelId="{67457CBE-17BD-4E78-88E7-73A078F517E3}">
      <dsp:nvSpPr>
        <dsp:cNvPr id="0" name=""/>
        <dsp:cNvSpPr/>
      </dsp:nvSpPr>
      <dsp:spPr>
        <a:xfrm>
          <a:off x="7414262" y="33434"/>
          <a:ext cx="3250407" cy="999607"/>
        </a:xfrm>
        <a:prstGeom prst="rect">
          <a:avLst/>
        </a:prstGeom>
        <a:solidFill>
          <a:schemeClr val="accent5">
            <a:hueOff val="-1505389"/>
            <a:satOff val="-283"/>
            <a:lumOff val="-4902"/>
            <a:alphaOff val="0"/>
          </a:schemeClr>
        </a:solidFill>
        <a:ln w="12700" cap="flat" cmpd="sng" algn="ctr">
          <a:solidFill>
            <a:schemeClr val="accent5">
              <a:hueOff val="-1505389"/>
              <a:satOff val="-283"/>
              <a:lumOff val="-490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6. What is the correct translation for “Wak’ó yáli bliⁿ?”</a:t>
          </a:r>
        </a:p>
      </dsp:txBody>
      <dsp:txXfrm>
        <a:off x="7414262" y="33434"/>
        <a:ext cx="3250407" cy="999607"/>
      </dsp:txXfrm>
    </dsp:sp>
    <dsp:sp modelId="{E184312C-7250-4086-B88F-C8A03058E07F}">
      <dsp:nvSpPr>
        <dsp:cNvPr id="0" name=""/>
        <dsp:cNvSpPr/>
      </dsp:nvSpPr>
      <dsp:spPr>
        <a:xfrm>
          <a:off x="7414262" y="1033041"/>
          <a:ext cx="3250407" cy="1472006"/>
        </a:xfrm>
        <a:prstGeom prst="rect">
          <a:avLst/>
        </a:prstGeom>
        <a:solidFill>
          <a:schemeClr val="accent5">
            <a:tint val="40000"/>
            <a:alpha val="90000"/>
            <a:hueOff val="-1708383"/>
            <a:satOff val="-1367"/>
            <a:lumOff val="-1223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1708383"/>
              <a:satOff val="-1367"/>
              <a:lumOff val="-122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a. she is a good woman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b. you are a good woman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c. I am a good woman</a:t>
          </a:r>
        </a:p>
      </dsp:txBody>
      <dsp:txXfrm>
        <a:off x="7414262" y="1033041"/>
        <a:ext cx="3250407" cy="14720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3429ED-5930-4E9C-A375-900AA91B7C6B}">
      <dsp:nvSpPr>
        <dsp:cNvPr id="0" name=""/>
        <dsp:cNvSpPr/>
      </dsp:nvSpPr>
      <dsp:spPr>
        <a:xfrm>
          <a:off x="0" y="23739"/>
          <a:ext cx="5980170" cy="8751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7. What is the correct translation for “You saw five wild horses.”</a:t>
          </a:r>
        </a:p>
      </dsp:txBody>
      <dsp:txXfrm>
        <a:off x="42722" y="66461"/>
        <a:ext cx="5894726" cy="789716"/>
      </dsp:txXfrm>
    </dsp:sp>
    <dsp:sp modelId="{624513C1-0105-4FE2-91A3-8A661E768628}">
      <dsp:nvSpPr>
        <dsp:cNvPr id="0" name=""/>
        <dsp:cNvSpPr/>
      </dsp:nvSpPr>
      <dsp:spPr>
        <a:xfrm>
          <a:off x="0" y="898899"/>
          <a:ext cx="5980170" cy="888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9870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/>
            <a:t>a. Shóⁿge sátaⁿ máⁿtanahá íyaye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/>
            <a:t>b. Shóⁿge yábliⁿ máⁿtanahá íye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/>
            <a:t>c. Shóⁿge sátaⁿmáⁿtanahá iáye</a:t>
          </a:r>
        </a:p>
      </dsp:txBody>
      <dsp:txXfrm>
        <a:off x="0" y="898899"/>
        <a:ext cx="5980170" cy="888030"/>
      </dsp:txXfrm>
    </dsp:sp>
    <dsp:sp modelId="{0FA6AE1F-3DCB-41FE-973B-98066A35835E}">
      <dsp:nvSpPr>
        <dsp:cNvPr id="0" name=""/>
        <dsp:cNvSpPr/>
      </dsp:nvSpPr>
      <dsp:spPr>
        <a:xfrm>
          <a:off x="0" y="1786929"/>
          <a:ext cx="5980170" cy="875160"/>
        </a:xfrm>
        <a:prstGeom prst="roundRect">
          <a:avLst/>
        </a:prstGeom>
        <a:solidFill>
          <a:schemeClr val="accent2">
            <a:hueOff val="10079597"/>
            <a:satOff val="-304"/>
            <a:lumOff val="294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8. What is the correct translation for “Wanóⁿble pághe akhahé.</a:t>
          </a:r>
        </a:p>
      </dsp:txBody>
      <dsp:txXfrm>
        <a:off x="42722" y="1829651"/>
        <a:ext cx="5894726" cy="789716"/>
      </dsp:txXfrm>
    </dsp:sp>
    <dsp:sp modelId="{22D5B3CA-F21D-4560-A9EF-380F9800DB84}">
      <dsp:nvSpPr>
        <dsp:cNvPr id="0" name=""/>
        <dsp:cNvSpPr/>
      </dsp:nvSpPr>
      <dsp:spPr>
        <a:xfrm>
          <a:off x="0" y="2662090"/>
          <a:ext cx="5980170" cy="888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9870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/>
            <a:t>a. you want a meal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/>
            <a:t>b. I made a meal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/>
            <a:t>c. you made a meal</a:t>
          </a:r>
        </a:p>
      </dsp:txBody>
      <dsp:txXfrm>
        <a:off x="0" y="2662090"/>
        <a:ext cx="5980170" cy="888030"/>
      </dsp:txXfrm>
    </dsp:sp>
    <dsp:sp modelId="{3FD3E07D-A928-4AA9-8A56-2C0D2DE03CEB}">
      <dsp:nvSpPr>
        <dsp:cNvPr id="0" name=""/>
        <dsp:cNvSpPr/>
      </dsp:nvSpPr>
      <dsp:spPr>
        <a:xfrm>
          <a:off x="0" y="3550120"/>
          <a:ext cx="5980170" cy="875160"/>
        </a:xfrm>
        <a:prstGeom prst="roundRect">
          <a:avLst/>
        </a:prstGeom>
        <a:solidFill>
          <a:schemeClr val="accent2">
            <a:hueOff val="20159194"/>
            <a:satOff val="-608"/>
            <a:lumOff val="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9. What is the “you” negative suffix?</a:t>
          </a:r>
        </a:p>
      </dsp:txBody>
      <dsp:txXfrm>
        <a:off x="42722" y="3592842"/>
        <a:ext cx="5894726" cy="789716"/>
      </dsp:txXfrm>
    </dsp:sp>
    <dsp:sp modelId="{7C1366C8-97C1-43E8-826C-9C0FA7B9C7DA}">
      <dsp:nvSpPr>
        <dsp:cNvPr id="0" name=""/>
        <dsp:cNvSpPr/>
      </dsp:nvSpPr>
      <dsp:spPr>
        <a:xfrm>
          <a:off x="0" y="4425280"/>
          <a:ext cx="5980170" cy="888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9870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/>
            <a:t>a. zhi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/>
            <a:t>b. mazhi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/>
            <a:t>c. azhi</a:t>
          </a:r>
        </a:p>
      </dsp:txBody>
      <dsp:txXfrm>
        <a:off x="0" y="4425280"/>
        <a:ext cx="5980170" cy="8880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53E1DA-A657-4F8A-8B92-1D342BC420E1}">
      <dsp:nvSpPr>
        <dsp:cNvPr id="0" name=""/>
        <dsp:cNvSpPr/>
      </dsp:nvSpPr>
      <dsp:spPr>
        <a:xfrm>
          <a:off x="2106475" y="52496"/>
          <a:ext cx="8425901" cy="1673167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486" tIns="424984" rIns="163486" bIns="424984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a. </a:t>
          </a:r>
          <a:r>
            <a:rPr lang="en-US" sz="1800" kern="1200" dirty="0" err="1"/>
            <a:t>wíta</a:t>
          </a:r>
          <a:endParaRPr lang="en-US" sz="18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b. </a:t>
          </a:r>
          <a:r>
            <a:rPr lang="en-US" sz="1800" kern="1200" dirty="0" err="1"/>
            <a:t>íta</a:t>
          </a:r>
          <a:endParaRPr lang="en-US" sz="18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c. </a:t>
          </a:r>
          <a:r>
            <a:rPr lang="en-US" sz="1800" kern="1200" dirty="0" err="1"/>
            <a:t>yíta</a:t>
          </a:r>
          <a:endParaRPr lang="en-US" sz="1800" kern="1200" dirty="0"/>
        </a:p>
      </dsp:txBody>
      <dsp:txXfrm>
        <a:off x="2106475" y="52496"/>
        <a:ext cx="8425901" cy="1673167"/>
      </dsp:txXfrm>
    </dsp:sp>
    <dsp:sp modelId="{36693994-8FE0-4329-BC2F-61E97EFE7F6E}">
      <dsp:nvSpPr>
        <dsp:cNvPr id="0" name=""/>
        <dsp:cNvSpPr/>
      </dsp:nvSpPr>
      <dsp:spPr>
        <a:xfrm>
          <a:off x="0" y="1632"/>
          <a:ext cx="2106475" cy="167316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468" tIns="165272" rIns="111468" bIns="16527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10. What is the “I’ possessive pronoun?</a:t>
          </a:r>
        </a:p>
      </dsp:txBody>
      <dsp:txXfrm>
        <a:off x="0" y="1632"/>
        <a:ext cx="2106475" cy="1673167"/>
      </dsp:txXfrm>
    </dsp:sp>
    <dsp:sp modelId="{620921DC-80BF-497C-BD7A-7AE377B261FE}">
      <dsp:nvSpPr>
        <dsp:cNvPr id="0" name=""/>
        <dsp:cNvSpPr/>
      </dsp:nvSpPr>
      <dsp:spPr>
        <a:xfrm>
          <a:off x="2106475" y="1775189"/>
          <a:ext cx="8425901" cy="1673167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486" tIns="424984" rIns="163486" bIns="424984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a. </a:t>
          </a:r>
          <a:r>
            <a:rPr lang="en-US" sz="1800" kern="1200" dirty="0" err="1"/>
            <a:t>shéta</a:t>
          </a:r>
          <a:r>
            <a:rPr lang="en-US" sz="1800" kern="1200" dirty="0"/>
            <a:t>ⁿga éshki kóⁿbla ayihé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b. </a:t>
          </a:r>
          <a:r>
            <a:rPr lang="en-US" sz="1800" kern="1200" dirty="0" err="1"/>
            <a:t>shéta</a:t>
          </a:r>
          <a:r>
            <a:rPr lang="en-US" sz="1800" kern="1200" dirty="0"/>
            <a:t>ⁿga éshki shkóⁿhna ayihé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c. </a:t>
          </a:r>
          <a:r>
            <a:rPr lang="en-US" sz="1800" kern="1200" dirty="0" err="1"/>
            <a:t>shéta</a:t>
          </a:r>
          <a:r>
            <a:rPr lang="en-US" sz="1800" kern="1200" dirty="0"/>
            <a:t>ⁿga éshki góⁿya ayihé</a:t>
          </a:r>
        </a:p>
      </dsp:txBody>
      <dsp:txXfrm>
        <a:off x="2106475" y="1775189"/>
        <a:ext cx="8425901" cy="1673167"/>
      </dsp:txXfrm>
    </dsp:sp>
    <dsp:sp modelId="{D3298517-C869-4A6C-A7C4-3802501A3D1B}">
      <dsp:nvSpPr>
        <dsp:cNvPr id="0" name=""/>
        <dsp:cNvSpPr/>
      </dsp:nvSpPr>
      <dsp:spPr>
        <a:xfrm>
          <a:off x="0" y="1775189"/>
          <a:ext cx="2106475" cy="167316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468" tIns="165272" rIns="111468" bIns="16527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11. What is the correct translation for “I want that apple.”</a:t>
          </a:r>
        </a:p>
      </dsp:txBody>
      <dsp:txXfrm>
        <a:off x="0" y="1775189"/>
        <a:ext cx="2106475" cy="1673167"/>
      </dsp:txXfrm>
    </dsp:sp>
    <dsp:sp modelId="{B1D8C07D-E797-4B21-99E5-DF22D2A956BF}">
      <dsp:nvSpPr>
        <dsp:cNvPr id="0" name=""/>
        <dsp:cNvSpPr/>
      </dsp:nvSpPr>
      <dsp:spPr>
        <a:xfrm>
          <a:off x="2106475" y="3480565"/>
          <a:ext cx="8425901" cy="1673167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486" tIns="424984" rIns="163486" bIns="424984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a. Boy: Grandpa, I don't want the apple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b. Boy: Grandma, I don't want the apple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c. Girl: Grandma, I want the apple</a:t>
          </a:r>
        </a:p>
      </dsp:txBody>
      <dsp:txXfrm>
        <a:off x="2106475" y="3480565"/>
        <a:ext cx="8425901" cy="1673167"/>
      </dsp:txXfrm>
    </dsp:sp>
    <dsp:sp modelId="{3F020635-D86E-48E8-B157-36CEAEC95CDE}">
      <dsp:nvSpPr>
        <dsp:cNvPr id="0" name=""/>
        <dsp:cNvSpPr/>
      </dsp:nvSpPr>
      <dsp:spPr>
        <a:xfrm>
          <a:off x="0" y="3548746"/>
          <a:ext cx="2106475" cy="167316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468" tIns="165272" rIns="111468" bIns="16527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12. What is the correct translation for "</a:t>
          </a:r>
          <a:r>
            <a:rPr lang="en-US" sz="1800" kern="1200" dirty="0" err="1"/>
            <a:t>Shídohì</a:t>
          </a:r>
          <a:r>
            <a:rPr lang="en-US" sz="1800" kern="1200" dirty="0"/>
            <a:t>ⁿga: Ikó, shétaⁿga kóⁿbla mazhi miⁿkhé"</a:t>
          </a:r>
        </a:p>
      </dsp:txBody>
      <dsp:txXfrm>
        <a:off x="0" y="3548746"/>
        <a:ext cx="2106475" cy="167316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866901-6B13-4B8D-86A2-AA8CBB2D1C80}">
      <dsp:nvSpPr>
        <dsp:cNvPr id="0" name=""/>
        <dsp:cNvSpPr/>
      </dsp:nvSpPr>
      <dsp:spPr>
        <a:xfrm>
          <a:off x="0" y="233124"/>
          <a:ext cx="5980170" cy="7956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13. What is the correct translation for "Ikó: Miká akhá shétaⁿga góⁿya híⁿe?"</a:t>
          </a:r>
        </a:p>
      </dsp:txBody>
      <dsp:txXfrm>
        <a:off x="38838" y="271962"/>
        <a:ext cx="5902494" cy="717924"/>
      </dsp:txXfrm>
    </dsp:sp>
    <dsp:sp modelId="{E7ED56B5-89DC-4542-BC2D-FF8AC1F46153}">
      <dsp:nvSpPr>
        <dsp:cNvPr id="0" name=""/>
        <dsp:cNvSpPr/>
      </dsp:nvSpPr>
      <dsp:spPr>
        <a:xfrm>
          <a:off x="0" y="1028725"/>
          <a:ext cx="5980170" cy="82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9870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a. Grandpa: The raccoon doesn't want the apple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b. Grandma: Does the buffalo want the apple? yes or no.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c. Grandma: Does the raccoon want the apple? yes or no.</a:t>
          </a:r>
        </a:p>
      </dsp:txBody>
      <dsp:txXfrm>
        <a:off x="0" y="1028725"/>
        <a:ext cx="5980170" cy="828000"/>
      </dsp:txXfrm>
    </dsp:sp>
    <dsp:sp modelId="{F78E17ED-981B-4ACC-8506-81CDEC615B77}">
      <dsp:nvSpPr>
        <dsp:cNvPr id="0" name=""/>
        <dsp:cNvSpPr/>
      </dsp:nvSpPr>
      <dsp:spPr>
        <a:xfrm>
          <a:off x="0" y="1856725"/>
          <a:ext cx="5980170" cy="795600"/>
        </a:xfrm>
        <a:prstGeom prst="roundRect">
          <a:avLst/>
        </a:prstGeom>
        <a:solidFill>
          <a:schemeClr val="accent2">
            <a:hueOff val="10079597"/>
            <a:satOff val="-304"/>
            <a:lumOff val="294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14. What is the correct translation for "Shídohìⁿga: Howé. Miká wíta ahká shétaⁿga wayúta ta akhá"</a:t>
          </a:r>
        </a:p>
      </dsp:txBody>
      <dsp:txXfrm>
        <a:off x="38838" y="1895563"/>
        <a:ext cx="5902494" cy="717924"/>
      </dsp:txXfrm>
    </dsp:sp>
    <dsp:sp modelId="{F5377F80-9C4A-48B7-88ED-7606C044FC25}">
      <dsp:nvSpPr>
        <dsp:cNvPr id="0" name=""/>
        <dsp:cNvSpPr/>
      </dsp:nvSpPr>
      <dsp:spPr>
        <a:xfrm>
          <a:off x="0" y="2652325"/>
          <a:ext cx="5980170" cy="82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9870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a. Boy: Yes. My raccoon will work for the apple.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b. Girl: Yes. My raccoon will work for the apple.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c. Boy: No. My raccoon won't work for the apple</a:t>
          </a:r>
        </a:p>
      </dsp:txBody>
      <dsp:txXfrm>
        <a:off x="0" y="2652325"/>
        <a:ext cx="5980170" cy="828000"/>
      </dsp:txXfrm>
    </dsp:sp>
    <dsp:sp modelId="{C936E1BB-78C4-4A3C-8BA3-6FA9A359D04A}">
      <dsp:nvSpPr>
        <dsp:cNvPr id="0" name=""/>
        <dsp:cNvSpPr/>
      </dsp:nvSpPr>
      <dsp:spPr>
        <a:xfrm>
          <a:off x="0" y="3480325"/>
          <a:ext cx="5980170" cy="795600"/>
        </a:xfrm>
        <a:prstGeom prst="roundRect">
          <a:avLst/>
        </a:prstGeom>
        <a:solidFill>
          <a:schemeClr val="accent2">
            <a:hueOff val="20159194"/>
            <a:satOff val="-608"/>
            <a:lumOff val="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15. What is the "I" continuative when you're sitting?</a:t>
          </a:r>
        </a:p>
      </dsp:txBody>
      <dsp:txXfrm>
        <a:off x="38838" y="3519163"/>
        <a:ext cx="5902494" cy="717924"/>
      </dsp:txXfrm>
    </dsp:sp>
    <dsp:sp modelId="{95D95E12-1B1D-4FF9-9D56-E8716FB3F79E}">
      <dsp:nvSpPr>
        <dsp:cNvPr id="0" name=""/>
        <dsp:cNvSpPr/>
      </dsp:nvSpPr>
      <dsp:spPr>
        <a:xfrm>
          <a:off x="0" y="4275925"/>
          <a:ext cx="5980170" cy="82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9870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a. Miⁿkhe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b. Hniⁿkhe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c. Akhahé</a:t>
          </a:r>
        </a:p>
      </dsp:txBody>
      <dsp:txXfrm>
        <a:off x="0" y="4275925"/>
        <a:ext cx="5980170" cy="8280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967421-37B2-48CC-B77B-91AAC8439CD7}">
      <dsp:nvSpPr>
        <dsp:cNvPr id="0" name=""/>
        <dsp:cNvSpPr/>
      </dsp:nvSpPr>
      <dsp:spPr>
        <a:xfrm>
          <a:off x="0" y="23739"/>
          <a:ext cx="5980170" cy="8751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16. What is the "You" continuative when you're standing?</a:t>
          </a:r>
        </a:p>
      </dsp:txBody>
      <dsp:txXfrm>
        <a:off x="42722" y="66461"/>
        <a:ext cx="5894726" cy="789716"/>
      </dsp:txXfrm>
    </dsp:sp>
    <dsp:sp modelId="{D7D2F438-36F1-4AB0-BFDA-404CEDB24ED2}">
      <dsp:nvSpPr>
        <dsp:cNvPr id="0" name=""/>
        <dsp:cNvSpPr/>
      </dsp:nvSpPr>
      <dsp:spPr>
        <a:xfrm>
          <a:off x="0" y="898899"/>
          <a:ext cx="5980170" cy="888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9870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/>
            <a:t>a. Hniⁿkhé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/>
            <a:t>b. Yakháshe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/>
            <a:t>c. Yayishé</a:t>
          </a:r>
        </a:p>
      </dsp:txBody>
      <dsp:txXfrm>
        <a:off x="0" y="898899"/>
        <a:ext cx="5980170" cy="888030"/>
      </dsp:txXfrm>
    </dsp:sp>
    <dsp:sp modelId="{F422D827-B7DE-4647-8AC8-C698CF46F2A0}">
      <dsp:nvSpPr>
        <dsp:cNvPr id="0" name=""/>
        <dsp:cNvSpPr/>
      </dsp:nvSpPr>
      <dsp:spPr>
        <a:xfrm>
          <a:off x="0" y="1786929"/>
          <a:ext cx="5980170" cy="875160"/>
        </a:xfrm>
        <a:prstGeom prst="roundRect">
          <a:avLst/>
        </a:prstGeom>
        <a:solidFill>
          <a:schemeClr val="accent2">
            <a:hueOff val="10079597"/>
            <a:satOff val="-304"/>
            <a:lumOff val="294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17. What is the "Root" form for the verb WANT/WISH/HOPE FOR?</a:t>
          </a:r>
        </a:p>
      </dsp:txBody>
      <dsp:txXfrm>
        <a:off x="42722" y="1829651"/>
        <a:ext cx="5894726" cy="789716"/>
      </dsp:txXfrm>
    </dsp:sp>
    <dsp:sp modelId="{59FE24B3-2772-4981-A6EF-4E6F0A96C356}">
      <dsp:nvSpPr>
        <dsp:cNvPr id="0" name=""/>
        <dsp:cNvSpPr/>
      </dsp:nvSpPr>
      <dsp:spPr>
        <a:xfrm>
          <a:off x="0" y="2662090"/>
          <a:ext cx="5980170" cy="888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9870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/>
            <a:t>a. Pághe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/>
            <a:t>b. Kóⁿbla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/>
            <a:t>c. Góⁿya</a:t>
          </a:r>
        </a:p>
      </dsp:txBody>
      <dsp:txXfrm>
        <a:off x="0" y="2662090"/>
        <a:ext cx="5980170" cy="888030"/>
      </dsp:txXfrm>
    </dsp:sp>
    <dsp:sp modelId="{89993DE6-5C28-40B5-919E-00A3E0E98748}">
      <dsp:nvSpPr>
        <dsp:cNvPr id="0" name=""/>
        <dsp:cNvSpPr/>
      </dsp:nvSpPr>
      <dsp:spPr>
        <a:xfrm>
          <a:off x="0" y="3550120"/>
          <a:ext cx="5980170" cy="875160"/>
        </a:xfrm>
        <a:prstGeom prst="roundRect">
          <a:avLst/>
        </a:prstGeom>
        <a:solidFill>
          <a:schemeClr val="accent2">
            <a:hueOff val="20159194"/>
            <a:satOff val="-608"/>
            <a:lumOff val="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18. What is the continuative or "spacer" you would use if someone is NOT PRESENT?</a:t>
          </a:r>
        </a:p>
      </dsp:txBody>
      <dsp:txXfrm>
        <a:off x="42722" y="3592842"/>
        <a:ext cx="5894726" cy="789716"/>
      </dsp:txXfrm>
    </dsp:sp>
    <dsp:sp modelId="{FE402B13-0394-41FF-9D53-BD5E40186535}">
      <dsp:nvSpPr>
        <dsp:cNvPr id="0" name=""/>
        <dsp:cNvSpPr/>
      </dsp:nvSpPr>
      <dsp:spPr>
        <a:xfrm>
          <a:off x="0" y="4425280"/>
          <a:ext cx="5980170" cy="888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9870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/>
            <a:t>a. Akhá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/>
            <a:t>b. Abá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/>
            <a:t>c. Akhahé</a:t>
          </a:r>
        </a:p>
      </dsp:txBody>
      <dsp:txXfrm>
        <a:off x="0" y="4425280"/>
        <a:ext cx="5980170" cy="88803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75A6B8-A53B-4B11-A584-334C7B9AE95D}">
      <dsp:nvSpPr>
        <dsp:cNvPr id="0" name=""/>
        <dsp:cNvSpPr/>
      </dsp:nvSpPr>
      <dsp:spPr>
        <a:xfrm>
          <a:off x="52" y="12490"/>
          <a:ext cx="4984999" cy="94336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19. What is the word for "PURSE?"</a:t>
          </a:r>
        </a:p>
      </dsp:txBody>
      <dsp:txXfrm>
        <a:off x="52" y="12490"/>
        <a:ext cx="4984999" cy="943362"/>
      </dsp:txXfrm>
    </dsp:sp>
    <dsp:sp modelId="{282FFBE9-CF52-4483-AA57-DF91FE5CB355}">
      <dsp:nvSpPr>
        <dsp:cNvPr id="0" name=""/>
        <dsp:cNvSpPr/>
      </dsp:nvSpPr>
      <dsp:spPr>
        <a:xfrm>
          <a:off x="52" y="955852"/>
          <a:ext cx="4984999" cy="1570139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/>
            <a:t>a. Lezé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/>
            <a:t>b. Owíⁿzha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c. </a:t>
          </a:r>
          <a:r>
            <a:rPr lang="en-US" sz="2600" kern="1200" dirty="0" err="1"/>
            <a:t>Óblaska</a:t>
          </a:r>
          <a:endParaRPr lang="en-US" sz="2600" kern="1200" dirty="0"/>
        </a:p>
      </dsp:txBody>
      <dsp:txXfrm>
        <a:off x="52" y="955852"/>
        <a:ext cx="4984999" cy="1570139"/>
      </dsp:txXfrm>
    </dsp:sp>
    <dsp:sp modelId="{872BF8E3-58AA-44DB-A630-161F6B4E3109}">
      <dsp:nvSpPr>
        <dsp:cNvPr id="0" name=""/>
        <dsp:cNvSpPr/>
      </dsp:nvSpPr>
      <dsp:spPr>
        <a:xfrm>
          <a:off x="5682951" y="12490"/>
          <a:ext cx="4984999" cy="943362"/>
        </a:xfrm>
        <a:prstGeom prst="rect">
          <a:avLst/>
        </a:prstGeom>
        <a:solidFill>
          <a:schemeClr val="accent5">
            <a:hueOff val="-1505389"/>
            <a:satOff val="-283"/>
            <a:lumOff val="-4902"/>
            <a:alphaOff val="0"/>
          </a:schemeClr>
        </a:solidFill>
        <a:ln w="12700" cap="flat" cmpd="sng" algn="ctr">
          <a:solidFill>
            <a:schemeClr val="accent5">
              <a:hueOff val="-1505389"/>
              <a:satOff val="-283"/>
              <a:lumOff val="-490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20. What is the correct translation for "CEDÓⁿGA?"</a:t>
          </a:r>
        </a:p>
      </dsp:txBody>
      <dsp:txXfrm>
        <a:off x="5682951" y="12490"/>
        <a:ext cx="4984999" cy="943362"/>
      </dsp:txXfrm>
    </dsp:sp>
    <dsp:sp modelId="{0CC9DC7F-6871-4B85-8F22-F99432BAA085}">
      <dsp:nvSpPr>
        <dsp:cNvPr id="0" name=""/>
        <dsp:cNvSpPr/>
      </dsp:nvSpPr>
      <dsp:spPr>
        <a:xfrm>
          <a:off x="5682951" y="955852"/>
          <a:ext cx="4984999" cy="1570139"/>
        </a:xfrm>
        <a:prstGeom prst="rect">
          <a:avLst/>
        </a:prstGeom>
        <a:solidFill>
          <a:schemeClr val="accent5">
            <a:tint val="40000"/>
            <a:alpha val="90000"/>
            <a:hueOff val="-1708383"/>
            <a:satOff val="-1367"/>
            <a:lumOff val="-1223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1708383"/>
              <a:satOff val="-1367"/>
              <a:lumOff val="-122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a. Buffalo Bull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/>
            <a:t>b. Female Buffalo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/>
            <a:t>c. Buffalo</a:t>
          </a:r>
        </a:p>
      </dsp:txBody>
      <dsp:txXfrm>
        <a:off x="5682951" y="955852"/>
        <a:ext cx="4984999" cy="15701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VerticalSolidActionList">
  <dgm:title val="Vertical Solid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alignNode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AccFollow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9EA1E-98C4-4A2E-AAC3-800E357DC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904" y="1517904"/>
            <a:ext cx="9144000" cy="279806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6B1FA-5AE6-4D57-B37B-4AA021600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904" y="4572000"/>
            <a:ext cx="9144000" cy="152704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F49B66-DBC3-45EE-A6E1-DE10A6C1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2/23/2023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1085F0-1967-4B4F-9824-58E9F2E0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AEDEE5-31B5-4868-8C16-47FF43E2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74945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9454-6F74-46A8-B299-4AF451BFB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55CA9-A0BD-4609-9307-BAF987B26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E4293-851E-4FA2-BFF2-B646A4236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907F5-F26D-4A91-8D70-AB54F8B4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ACBD8-D942-449E-A2B8-358CD136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549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A50897-0C2E-420B-9A38-A8D5C1D72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50317" y="1517904"/>
            <a:ext cx="2220731" cy="45467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2173-32A5-4677-A08F-DAB8FD430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17904" y="1517904"/>
            <a:ext cx="6562553" cy="45467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B124D-B801-4A6A-9DAF-EBC1B98F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AF8DF-2544-45A5-B62B-BB7948FC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C232D-131E-4BE6-8E2E-BAF5A308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039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5BB2-C09C-49B0-BAFA-DE1801CD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47C21-944D-47FE-9519-A2551883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CE36D-6B7B-4D5E-831E-34A4286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AD668-6E19-425C-88F7-AF42206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05C53-CF7C-4936-9E35-1BEBD68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993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46C78-A717-4E1F-A742-FD5AECA0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1270D-CCAE-4437-A0C0-052D111DF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4572000"/>
            <a:ext cx="91440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F006A-7EEE-4DB0-8F92-D34C0D46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3F2ED-2B0E-44A9-8603-286CA063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D801C-6B4E-40B6-9D6E-55819226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666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446AA-9418-4C3E-901B-8E280612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97482-2CA6-4707-976E-6FD4B57BF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7904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09652-DD12-479C-B639-9452CBA8C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792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EC7A6-AFB1-4989-A0B4-B422D5B2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2/23/2023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2117C-B497-4647-A66B-1887750F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8C7AF-5092-416B-B61C-F41D3C57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859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6792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937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15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209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1F683-796D-458C-9B32-A385D604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1F0BD-641B-4148-BCB3-2704218C8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0952" y="1517904"/>
            <a:ext cx="5330952" cy="45811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8C843-B846-4456-9720-71B7D4FF4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A3A03-31BD-4E7E-879A-A1C71849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39078-7D38-4851-A363-B6BC179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FF25E-A25D-47AA-94EB-580A74F0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128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E83B4-9B31-4F73-9767-163636522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7CFC30-8163-47A0-A97F-3F2C3A3BE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49240" y="764032"/>
            <a:ext cx="6089904" cy="533095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1B390-0C23-466E-987C-26420A5F0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9CA7C-B9D0-4A72-8061-1E02AA15F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EFC84-C9FE-4BFA-9B4E-4516A136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1A469-3EFC-4F94-8482-378582E1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58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D84C-7934-4E5B-B6E4-A1D6EC29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3441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A990F-40AC-447A-964A-840C94A6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832A1-FFBA-48B6-B2D0-E5414F128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5672" y="6400800"/>
            <a:ext cx="1865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2/23/2023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33EC1-4EE2-4453-841C-CFDFE7089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400800"/>
            <a:ext cx="6099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EBA78-E732-44EF-BA0B-FC42F7931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9648" y="6400800"/>
            <a:ext cx="5303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</a:extLst>
          </p:cNvPr>
          <p:cNvSpPr/>
          <p:nvPr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467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2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5000"/>
        </a:lnSpc>
        <a:spcBef>
          <a:spcPts val="900"/>
        </a:spcBef>
        <a:buClr>
          <a:schemeClr val="accent5"/>
        </a:buClr>
        <a:buFont typeface="Avenir Next LT Pro" panose="020B0504020202020204" pitchFamily="34" charset="0"/>
        <a:buChar char="+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0" algn="l" defTabSz="914400" rtl="0" eaLnBrk="1" latinLnBrk="0" hangingPunct="1">
        <a:lnSpc>
          <a:spcPct val="105000"/>
        </a:lnSpc>
        <a:spcBef>
          <a:spcPts val="900"/>
        </a:spcBef>
        <a:buFont typeface="Arial" panose="020B0604020202020204" pitchFamily="34" charset="0"/>
        <a:buNone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0080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0" algn="l" defTabSz="914400" rtl="0" eaLnBrk="1" latinLnBrk="0" hangingPunct="1">
        <a:lnSpc>
          <a:spcPct val="105000"/>
        </a:lnSpc>
        <a:spcBef>
          <a:spcPts val="600"/>
        </a:spcBef>
        <a:buFontTx/>
        <a:buNone/>
        <a:defRPr sz="180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6968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5E1BB9D-FAFF-4C3E-9E44-13F8FBABC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0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A8DDC302-DBEC-4742-B54B-5E9AAFE969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430001" cy="6858000"/>
          </a:xfrm>
          <a:custGeom>
            <a:avLst/>
            <a:gdLst>
              <a:gd name="connsiteX0" fmla="*/ 0 w 11430001"/>
              <a:gd name="connsiteY0" fmla="*/ 0 h 6858000"/>
              <a:gd name="connsiteX1" fmla="*/ 5330522 w 11430001"/>
              <a:gd name="connsiteY1" fmla="*/ 0 h 6858000"/>
              <a:gd name="connsiteX2" fmla="*/ 5334002 w 11430001"/>
              <a:gd name="connsiteY2" fmla="*/ 0 h 6858000"/>
              <a:gd name="connsiteX3" fmla="*/ 5334002 w 11430001"/>
              <a:gd name="connsiteY3" fmla="*/ 762270 h 6858000"/>
              <a:gd name="connsiteX4" fmla="*/ 11430001 w 11430001"/>
              <a:gd name="connsiteY4" fmla="*/ 762270 h 6858000"/>
              <a:gd name="connsiteX5" fmla="*/ 11430001 w 11430001"/>
              <a:gd name="connsiteY5" fmla="*/ 6094807 h 6858000"/>
              <a:gd name="connsiteX6" fmla="*/ 5330522 w 11430001"/>
              <a:gd name="connsiteY6" fmla="*/ 6094807 h 6858000"/>
              <a:gd name="connsiteX7" fmla="*/ 5330522 w 11430001"/>
              <a:gd name="connsiteY7" fmla="*/ 6858000 h 6858000"/>
              <a:gd name="connsiteX8" fmla="*/ 0 w 11430001"/>
              <a:gd name="connsiteY8" fmla="*/ 6858000 h 6858000"/>
              <a:gd name="connsiteX9" fmla="*/ 0 w 11430001"/>
              <a:gd name="connsiteY9" fmla="*/ 609480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430001" h="6858000">
                <a:moveTo>
                  <a:pt x="0" y="0"/>
                </a:moveTo>
                <a:lnTo>
                  <a:pt x="5330522" y="0"/>
                </a:lnTo>
                <a:lnTo>
                  <a:pt x="5334002" y="0"/>
                </a:lnTo>
                <a:lnTo>
                  <a:pt x="5334002" y="762270"/>
                </a:lnTo>
                <a:lnTo>
                  <a:pt x="11430001" y="762270"/>
                </a:lnTo>
                <a:lnTo>
                  <a:pt x="11430001" y="6094807"/>
                </a:lnTo>
                <a:lnTo>
                  <a:pt x="5330522" y="6094807"/>
                </a:lnTo>
                <a:lnTo>
                  <a:pt x="5330522" y="6858000"/>
                </a:lnTo>
                <a:lnTo>
                  <a:pt x="0" y="6858000"/>
                </a:lnTo>
                <a:lnTo>
                  <a:pt x="0" y="6094807"/>
                </a:lnTo>
                <a:close/>
              </a:path>
            </a:pathLst>
          </a:cu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BBE754-2A87-555D-5E2E-087AB83EC9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82616" y="1517904"/>
            <a:ext cx="4579288" cy="2796945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Beginner’s Assessment Test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B831D0-6A40-C1A2-6C29-7062416F14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82616" y="4570807"/>
            <a:ext cx="4579288" cy="942889"/>
          </a:xfrm>
        </p:spPr>
        <p:txBody>
          <a:bodyPr>
            <a:normAutofit/>
          </a:bodyPr>
          <a:lstStyle/>
          <a:p>
            <a:pPr algn="l"/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 Miⁿ</a:t>
            </a:r>
            <a:r>
              <a:rPr lang="en-US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óka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ⁿyìⁿge 2023</a:t>
            </a:r>
          </a:p>
          <a:p>
            <a:pPr algn="l"/>
            <a:endParaRPr lang="en-US" dirty="0"/>
          </a:p>
        </p:txBody>
      </p:sp>
      <p:pic>
        <p:nvPicPr>
          <p:cNvPr id="4" name="Picture 3" descr="Hand holding a pen shading number on a sheet">
            <a:extLst>
              <a:ext uri="{FF2B5EF4-FFF2-40B4-BE49-F238E27FC236}">
                <a16:creationId xmlns:a16="http://schemas.microsoft.com/office/drawing/2014/main" id="{D71B5681-F895-8DF0-8E37-D4BF097CECE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351" r="-2" b="-2"/>
          <a:stretch/>
        </p:blipFill>
        <p:spPr>
          <a:xfrm>
            <a:off x="20" y="758953"/>
            <a:ext cx="5327883" cy="5335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00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6854AD6-4C52-3FD8-A67E-F39D5FB8A450}"/>
              </a:ext>
            </a:extLst>
          </p:cNvPr>
          <p:cNvSpPr txBox="1"/>
          <p:nvPr/>
        </p:nvSpPr>
        <p:spPr>
          <a:xfrm>
            <a:off x="3396344" y="129410"/>
            <a:ext cx="5626360" cy="65991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EXAMPLE: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Pg. 46 in Kaáⁿze Íe </a:t>
            </a:r>
            <a:r>
              <a:rPr lang="en-US" sz="1800" kern="100" dirty="0" err="1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Wayáje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100" dirty="0" err="1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dáble</a:t>
            </a:r>
            <a:r>
              <a:rPr lang="en-US" sz="1800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[</a:t>
            </a:r>
            <a:r>
              <a:rPr lang="en-US" sz="1800" kern="100" dirty="0" err="1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dá</a:t>
            </a:r>
            <a:r>
              <a:rPr lang="en-US" sz="1800" kern="100" dirty="0">
                <a:solidFill>
                  <a:srgbClr val="1F3864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</a:t>
            </a:r>
            <a:r>
              <a:rPr lang="en-US" sz="1800" kern="100" dirty="0" err="1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ble</a:t>
            </a:r>
            <a:r>
              <a:rPr lang="en-US" sz="1800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vi </a:t>
            </a:r>
            <a:r>
              <a:rPr lang="en-US" sz="1800" kern="100" dirty="0">
                <a:solidFill>
                  <a:srgbClr val="1F3864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&lt;A&gt;</a:t>
            </a:r>
            <a:r>
              <a:rPr lang="en-US" sz="1800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hunt, go on a hunt </a:t>
            </a:r>
            <a:r>
              <a:rPr lang="en-US" sz="1800" b="1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 </a:t>
            </a:r>
            <a:r>
              <a:rPr lang="en-US" sz="1800" b="1" kern="100" dirty="0" err="1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icóshpa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kern="100" dirty="0" err="1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akhá</a:t>
            </a:r>
            <a:r>
              <a:rPr lang="en-US" sz="1800" b="1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dáble</a:t>
            </a:r>
            <a:r>
              <a:rPr lang="en-US" sz="1800" b="1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ayé</a:t>
            </a:r>
            <a:r>
              <a:rPr lang="en-US" sz="1800" b="1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hná</a:t>
            </a:r>
            <a:r>
              <a:rPr lang="en-US" sz="1800" b="1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ⁿbe</a:t>
            </a:r>
            <a:r>
              <a:rPr lang="en-US" sz="1800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This grandchild of hers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always went hunting. CT.30.2 </a:t>
            </a:r>
            <a:r>
              <a:rPr lang="en-US" sz="1800" b="1" kern="100" dirty="0" err="1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Dáble</a:t>
            </a:r>
            <a:r>
              <a:rPr lang="en-US" sz="1800" b="1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ahí</a:t>
            </a:r>
            <a:r>
              <a:rPr lang="en-US" sz="1800" b="1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akhá</a:t>
            </a:r>
            <a:r>
              <a:rPr lang="en-US" sz="1800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He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went hunting</a:t>
            </a:r>
            <a:r>
              <a:rPr lang="en-US" sz="1800" b="1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b="1" kern="100" dirty="0" err="1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Dáble</a:t>
            </a:r>
            <a:r>
              <a:rPr lang="en-US" sz="1800" b="1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ahíbe</a:t>
            </a:r>
            <a:r>
              <a:rPr lang="en-US" sz="1800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He hunted. </a:t>
            </a:r>
            <a:r>
              <a:rPr lang="en-US" sz="1800" b="1" kern="100" dirty="0" err="1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Dáble</a:t>
            </a:r>
            <a:r>
              <a:rPr lang="en-US" sz="1800" b="1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ayé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 </a:t>
            </a:r>
            <a:r>
              <a:rPr lang="en-US" sz="1800" b="1" kern="100" dirty="0" err="1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abá</a:t>
            </a:r>
            <a:r>
              <a:rPr lang="en-US" sz="1800" b="1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eyaó</a:t>
            </a:r>
            <a:r>
              <a:rPr lang="en-US" sz="1800" b="1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800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They will be going to hunt. (male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speaking) JOD </a:t>
            </a:r>
            <a:r>
              <a:rPr lang="en-US" sz="1800" b="1" kern="100" dirty="0" err="1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Dáble</a:t>
            </a:r>
            <a:r>
              <a:rPr lang="en-US" sz="1800" b="1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blé</a:t>
            </a:r>
            <a:r>
              <a:rPr lang="en-US" sz="1800" b="1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ta miⁿ</a:t>
            </a:r>
            <a:r>
              <a:rPr lang="en-US" sz="1800" b="1" kern="100" dirty="0" err="1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khé</a:t>
            </a:r>
            <a:r>
              <a:rPr lang="en-US" sz="1800" b="1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ao</a:t>
            </a:r>
            <a:r>
              <a:rPr lang="en-US" sz="1800" b="1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800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will be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going to hunt. (male speaking) JOD </a:t>
            </a:r>
            <a:r>
              <a:rPr lang="en-US" sz="1800" b="1" kern="100" dirty="0" err="1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Dáble</a:t>
            </a:r>
            <a:r>
              <a:rPr lang="en-US" sz="1800" b="1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phí</a:t>
            </a:r>
            <a:r>
              <a:rPr lang="en-US" sz="1800" b="1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</a:t>
            </a:r>
            <a:r>
              <a:rPr lang="en-US" sz="1800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went hunting. (female speaking) MR on JOD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kern="100" dirty="0" err="1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Má</a:t>
            </a:r>
            <a:r>
              <a:rPr lang="en-US" sz="1800" b="1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ⁿhiⁿ Táⁿga wahótⁿ itá aⁿyúzabe ejíkhaⁿ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kern="100" dirty="0" err="1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dáblabe</a:t>
            </a:r>
            <a:r>
              <a:rPr lang="en-US" sz="1800" b="1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ejíkha</a:t>
            </a:r>
            <a:r>
              <a:rPr lang="en-US" sz="1800" b="1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ⁿ síka shke ts'eáⁿyabe</a:t>
            </a:r>
            <a:r>
              <a:rPr lang="en-US" sz="1800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From the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 that we received guns from the Americans, we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killed wild turkeys when we hunted the larger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species of game. CT.9.</a:t>
            </a:r>
            <a:r>
              <a:rPr lang="en-US" sz="1800" b="1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</a:t>
            </a:r>
            <a:r>
              <a:rPr lang="en-US" sz="1800" b="1" kern="100" dirty="0" err="1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Níkashì</a:t>
            </a:r>
            <a:r>
              <a:rPr lang="en-US" sz="1800" b="1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ⁿga dóba dáble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aⁿ</a:t>
            </a:r>
            <a:r>
              <a:rPr lang="en-US" sz="1800" b="1" kern="100" dirty="0" err="1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gáyabe</a:t>
            </a:r>
            <a:r>
              <a:rPr lang="en-US" sz="1800" b="1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ao</a:t>
            </a:r>
            <a:r>
              <a:rPr lang="en-US" sz="1800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Four of us went hunting, away from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 families. CT.17.1 </a:t>
            </a:r>
            <a:r>
              <a:rPr lang="en-US" sz="1800" kern="100" dirty="0">
                <a:solidFill>
                  <a:srgbClr val="1F3864"/>
                </a:solidFill>
                <a:effectLst/>
                <a:latin typeface="Segoe UI Symbol" panose="020B0502040204020203" pitchFamily="34" charset="0"/>
                <a:ea typeface="Calibri" panose="020F0502020204030204" pitchFamily="34" charset="0"/>
                <a:cs typeface="Segoe UI Symbol" panose="020B0502040204020203" pitchFamily="34" charset="0"/>
              </a:rPr>
              <a:t>♦</a:t>
            </a:r>
            <a:r>
              <a:rPr lang="en-US" sz="1800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JOD: To go hunting the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larger animals, as men do, without taking their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families. </a:t>
            </a:r>
            <a:r>
              <a:rPr lang="en-US" sz="1800" kern="100" dirty="0">
                <a:solidFill>
                  <a:srgbClr val="1F3864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►</a:t>
            </a:r>
            <a:r>
              <a:rPr lang="en-US" sz="1800" kern="100" dirty="0">
                <a:solidFill>
                  <a:srgbClr val="1F3864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I-</a:t>
            </a:r>
            <a:r>
              <a:rPr lang="en-US" sz="1800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1800" kern="100" dirty="0" err="1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en-US" sz="1800" kern="100" dirty="0" err="1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able</a:t>
            </a:r>
            <a:r>
              <a:rPr lang="en-US" sz="1800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kern="100" dirty="0">
                <a:solidFill>
                  <a:srgbClr val="1F3864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en-US" sz="1800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1800" kern="100" dirty="0" err="1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1800" kern="100" dirty="0" err="1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en-US" sz="1800" kern="100" dirty="0" err="1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yable</a:t>
            </a:r>
            <a:r>
              <a:rPr lang="en-US" sz="1800" kern="100" dirty="0">
                <a:solidFill>
                  <a:srgbClr val="1F3864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he/she/it</a:t>
            </a:r>
            <a:r>
              <a:rPr lang="en-US" sz="1800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1800" kern="100" dirty="0" err="1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1800" kern="100" dirty="0" err="1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en-US" sz="1800" kern="100" dirty="0" err="1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ble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we- aⁿ</a:t>
            </a:r>
            <a:r>
              <a:rPr lang="en-US" sz="1800" kern="100" dirty="0" err="1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dáblabe</a:t>
            </a:r>
            <a:r>
              <a:rPr lang="en-US" sz="1800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you (pl) </a:t>
            </a:r>
            <a:r>
              <a:rPr lang="en-US" sz="1800" kern="100" dirty="0" err="1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dáyablabe</a:t>
            </a:r>
            <a:r>
              <a:rPr lang="en-US" sz="1800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they- </a:t>
            </a:r>
            <a:r>
              <a:rPr lang="en-US" sz="1800" kern="100" dirty="0" err="1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dáblabe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640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BC4A0336-662C-41C3-8DC8-3104A16947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7113C8A-7480-5F7F-41EE-6BDFE36140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723235"/>
              </p:ext>
            </p:extLst>
          </p:nvPr>
        </p:nvGraphicFramePr>
        <p:xfrm>
          <a:off x="762000" y="1212562"/>
          <a:ext cx="10668000" cy="4432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41097">
                  <a:extLst>
                    <a:ext uri="{9D8B030D-6E8A-4147-A177-3AD203B41FA5}">
                      <a16:colId xmlns:a16="http://schemas.microsoft.com/office/drawing/2014/main" val="1550934346"/>
                    </a:ext>
                  </a:extLst>
                </a:gridCol>
                <a:gridCol w="3398156">
                  <a:extLst>
                    <a:ext uri="{9D8B030D-6E8A-4147-A177-3AD203B41FA5}">
                      <a16:colId xmlns:a16="http://schemas.microsoft.com/office/drawing/2014/main" val="2478464060"/>
                    </a:ext>
                  </a:extLst>
                </a:gridCol>
                <a:gridCol w="3928747">
                  <a:extLst>
                    <a:ext uri="{9D8B030D-6E8A-4147-A177-3AD203B41FA5}">
                      <a16:colId xmlns:a16="http://schemas.microsoft.com/office/drawing/2014/main" val="2165607877"/>
                    </a:ext>
                  </a:extLst>
                </a:gridCol>
              </a:tblGrid>
              <a:tr h="4835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</a:rPr>
                        <a:t>Tense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0877" marR="13087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</a:rPr>
                        <a:t>Condition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0877" marR="13087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</a:rPr>
                        <a:t>Continuative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0877" marR="130877" marT="0" marB="0"/>
                </a:tc>
                <a:extLst>
                  <a:ext uri="{0D108BD9-81ED-4DB2-BD59-A6C34878D82A}">
                    <a16:rowId xmlns:a16="http://schemas.microsoft.com/office/drawing/2014/main" val="396673367"/>
                  </a:ext>
                </a:extLst>
              </a:tr>
              <a:tr h="39493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>
                          <a:effectLst/>
                        </a:rPr>
                        <a:t>“I” Tense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0877" marR="13087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>
                          <a:effectLst/>
                        </a:rPr>
                        <a:t>Moving 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0877" marR="13087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>
                          <a:effectLst/>
                        </a:rPr>
                        <a:t>Ayíhe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0877" marR="130877" marT="0" marB="0"/>
                </a:tc>
                <a:extLst>
                  <a:ext uri="{0D108BD9-81ED-4DB2-BD59-A6C34878D82A}">
                    <a16:rowId xmlns:a16="http://schemas.microsoft.com/office/drawing/2014/main" val="495101701"/>
                  </a:ext>
                </a:extLst>
              </a:tr>
              <a:tr h="39493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>
                          <a:effectLst/>
                        </a:rPr>
                        <a:t>“I” Tense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0877" marR="13087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>
                          <a:effectLst/>
                        </a:rPr>
                        <a:t>Standing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0877" marR="13087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>
                          <a:effectLst/>
                        </a:rPr>
                        <a:t>Akhahé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0877" marR="130877" marT="0" marB="0"/>
                </a:tc>
                <a:extLst>
                  <a:ext uri="{0D108BD9-81ED-4DB2-BD59-A6C34878D82A}">
                    <a16:rowId xmlns:a16="http://schemas.microsoft.com/office/drawing/2014/main" val="2123297515"/>
                  </a:ext>
                </a:extLst>
              </a:tr>
              <a:tr h="39493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>
                          <a:effectLst/>
                        </a:rPr>
                        <a:t>“I” Tense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0877" marR="13087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>
                          <a:effectLst/>
                        </a:rPr>
                        <a:t>Sitting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0877" marR="13087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>
                          <a:effectLst/>
                        </a:rPr>
                        <a:t>Miⁿkhé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0877" marR="130877" marT="0" marB="0"/>
                </a:tc>
                <a:extLst>
                  <a:ext uri="{0D108BD9-81ED-4DB2-BD59-A6C34878D82A}">
                    <a16:rowId xmlns:a16="http://schemas.microsoft.com/office/drawing/2014/main" val="2173831112"/>
                  </a:ext>
                </a:extLst>
              </a:tr>
              <a:tr h="39493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>
                          <a:effectLst/>
                        </a:rPr>
                        <a:t> 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0877" marR="13087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>
                          <a:effectLst/>
                        </a:rPr>
                        <a:t> 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0877" marR="13087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>
                          <a:effectLst/>
                        </a:rPr>
                        <a:t> 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0877" marR="130877" marT="0" marB="0"/>
                </a:tc>
                <a:extLst>
                  <a:ext uri="{0D108BD9-81ED-4DB2-BD59-A6C34878D82A}">
                    <a16:rowId xmlns:a16="http://schemas.microsoft.com/office/drawing/2014/main" val="3464350957"/>
                  </a:ext>
                </a:extLst>
              </a:tr>
              <a:tr h="39493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>
                          <a:effectLst/>
                        </a:rPr>
                        <a:t>“You” Tense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0877" marR="13087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>
                          <a:effectLst/>
                        </a:rPr>
                        <a:t>Moving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0877" marR="13087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>
                          <a:effectLst/>
                        </a:rPr>
                        <a:t>Yayíshe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0877" marR="130877" marT="0" marB="0"/>
                </a:tc>
                <a:extLst>
                  <a:ext uri="{0D108BD9-81ED-4DB2-BD59-A6C34878D82A}">
                    <a16:rowId xmlns:a16="http://schemas.microsoft.com/office/drawing/2014/main" val="2444058655"/>
                  </a:ext>
                </a:extLst>
              </a:tr>
              <a:tr h="39493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>
                          <a:effectLst/>
                        </a:rPr>
                        <a:t>“You” Tense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0877" marR="13087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>
                          <a:effectLst/>
                        </a:rPr>
                        <a:t>Standing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0877" marR="13087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>
                          <a:effectLst/>
                        </a:rPr>
                        <a:t>Yakháshe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0877" marR="130877" marT="0" marB="0"/>
                </a:tc>
                <a:extLst>
                  <a:ext uri="{0D108BD9-81ED-4DB2-BD59-A6C34878D82A}">
                    <a16:rowId xmlns:a16="http://schemas.microsoft.com/office/drawing/2014/main" val="2417000213"/>
                  </a:ext>
                </a:extLst>
              </a:tr>
              <a:tr h="39493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>
                          <a:effectLst/>
                        </a:rPr>
                        <a:t>“You” Tense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0877" marR="13087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>
                          <a:effectLst/>
                        </a:rPr>
                        <a:t>Sitting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0877" marR="13087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>
                          <a:effectLst/>
                        </a:rPr>
                        <a:t>Hniⁿkhé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0877" marR="130877" marT="0" marB="0"/>
                </a:tc>
                <a:extLst>
                  <a:ext uri="{0D108BD9-81ED-4DB2-BD59-A6C34878D82A}">
                    <a16:rowId xmlns:a16="http://schemas.microsoft.com/office/drawing/2014/main" val="1610571039"/>
                  </a:ext>
                </a:extLst>
              </a:tr>
              <a:tr h="39493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>
                          <a:effectLst/>
                        </a:rPr>
                        <a:t> 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0877" marR="13087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>
                          <a:effectLst/>
                        </a:rPr>
                        <a:t> 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0877" marR="13087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>
                          <a:effectLst/>
                        </a:rPr>
                        <a:t> 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0877" marR="130877" marT="0" marB="0"/>
                </a:tc>
                <a:extLst>
                  <a:ext uri="{0D108BD9-81ED-4DB2-BD59-A6C34878D82A}">
                    <a16:rowId xmlns:a16="http://schemas.microsoft.com/office/drawing/2014/main" val="1969767734"/>
                  </a:ext>
                </a:extLst>
              </a:tr>
              <a:tr h="39493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>
                          <a:effectLst/>
                        </a:rPr>
                        <a:t>S(H)e/It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0877" marR="13087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>
                          <a:effectLst/>
                        </a:rPr>
                        <a:t> 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0877" marR="13087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>
                          <a:effectLst/>
                        </a:rPr>
                        <a:t>Abá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0877" marR="130877" marT="0" marB="0"/>
                </a:tc>
                <a:extLst>
                  <a:ext uri="{0D108BD9-81ED-4DB2-BD59-A6C34878D82A}">
                    <a16:rowId xmlns:a16="http://schemas.microsoft.com/office/drawing/2014/main" val="207105946"/>
                  </a:ext>
                </a:extLst>
              </a:tr>
              <a:tr h="39493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>
                          <a:effectLst/>
                        </a:rPr>
                        <a:t> 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0877" marR="13087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>
                          <a:effectLst/>
                        </a:rPr>
                        <a:t> 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0877" marR="13087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>
                          <a:effectLst/>
                        </a:rPr>
                        <a:t>Akhá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0877" marR="130877" marT="0" marB="0"/>
                </a:tc>
                <a:extLst>
                  <a:ext uri="{0D108BD9-81ED-4DB2-BD59-A6C34878D82A}">
                    <a16:rowId xmlns:a16="http://schemas.microsoft.com/office/drawing/2014/main" val="1450479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0593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9306479-8C4D-4E4A-A330-DFC80A8A0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2CDAEF72-1B8A-5955-AE14-1763A9FDF6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02786415"/>
              </p:ext>
            </p:extLst>
          </p:nvPr>
        </p:nvGraphicFramePr>
        <p:xfrm>
          <a:off x="5416298" y="758951"/>
          <a:ext cx="5980170" cy="5337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rrow: Right 3">
            <a:extLst>
              <a:ext uri="{FF2B5EF4-FFF2-40B4-BE49-F238E27FC236}">
                <a16:creationId xmlns:a16="http://schemas.microsoft.com/office/drawing/2014/main" id="{0968E59E-3191-D92D-7CF6-04713F736CCB}"/>
              </a:ext>
            </a:extLst>
          </p:cNvPr>
          <p:cNvSpPr/>
          <p:nvPr/>
        </p:nvSpPr>
        <p:spPr>
          <a:xfrm>
            <a:off x="4749882" y="1692310"/>
            <a:ext cx="666416" cy="303887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0DC6AD59-1064-86E6-7343-7E15EC32F6BE}"/>
              </a:ext>
            </a:extLst>
          </p:cNvPr>
          <p:cNvSpPr/>
          <p:nvPr/>
        </p:nvSpPr>
        <p:spPr>
          <a:xfrm>
            <a:off x="4749882" y="3537329"/>
            <a:ext cx="666416" cy="303887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8A807FDF-76A0-02B2-9002-E6C31DE37594}"/>
              </a:ext>
            </a:extLst>
          </p:cNvPr>
          <p:cNvSpPr/>
          <p:nvPr/>
        </p:nvSpPr>
        <p:spPr>
          <a:xfrm>
            <a:off x="4749882" y="5077695"/>
            <a:ext cx="666416" cy="303887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64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: Shape 8">
            <a:extLst>
              <a:ext uri="{FF2B5EF4-FFF2-40B4-BE49-F238E27FC236}">
                <a16:creationId xmlns:a16="http://schemas.microsoft.com/office/drawing/2014/main" id="{49306479-8C4D-4E4A-A330-DFC80A8A0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6" name="Rectangle 10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6CD0F97-2E5B-4E84-8544-EB24DED10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1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3B272257-593A-402F-88FA-F1DECD9E3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2000"/>
            <a:ext cx="12192000" cy="6096000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" name="TextBox 2">
            <a:extLst>
              <a:ext uri="{FF2B5EF4-FFF2-40B4-BE49-F238E27FC236}">
                <a16:creationId xmlns:a16="http://schemas.microsoft.com/office/drawing/2014/main" id="{92836775-8966-3004-F218-168CCFC6B1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2904903"/>
              </p:ext>
            </p:extLst>
          </p:nvPr>
        </p:nvGraphicFramePr>
        <p:xfrm>
          <a:off x="761999" y="3043450"/>
          <a:ext cx="10668004" cy="2538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413572B8-21C1-5FC6-BD50-1C95B48444B4}"/>
              </a:ext>
            </a:extLst>
          </p:cNvPr>
          <p:cNvSpPr txBox="1"/>
          <p:nvPr/>
        </p:nvSpPr>
        <p:spPr>
          <a:xfrm>
            <a:off x="1085347" y="2406356"/>
            <a:ext cx="9280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/>
              <a:t>a. </a:t>
            </a:r>
            <a:r>
              <a:rPr lang="en-US" dirty="0" err="1"/>
              <a:t>ablí</a:t>
            </a:r>
            <a:r>
              <a:rPr lang="en-US" dirty="0"/>
              <a:t>ⁿ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654EEE-9857-B14A-546E-541DF6F03B11}"/>
              </a:ext>
            </a:extLst>
          </p:cNvPr>
          <p:cNvSpPr txBox="1"/>
          <p:nvPr/>
        </p:nvSpPr>
        <p:spPr>
          <a:xfrm>
            <a:off x="4803068" y="2446330"/>
            <a:ext cx="1539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/>
              <a:t>b. Shkághe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81CE0F-FB51-DBAA-469D-1342BC1523C8}"/>
              </a:ext>
            </a:extLst>
          </p:cNvPr>
          <p:cNvSpPr txBox="1"/>
          <p:nvPr/>
        </p:nvSpPr>
        <p:spPr>
          <a:xfrm>
            <a:off x="8415577" y="2446330"/>
            <a:ext cx="25488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dirty="0"/>
              <a:t>c. I am a good woman</a:t>
            </a:r>
          </a:p>
        </p:txBody>
      </p:sp>
    </p:spTree>
    <p:extLst>
      <p:ext uri="{BB962C8B-B14F-4D97-AF65-F5344CB8AC3E}">
        <p14:creationId xmlns:p14="http://schemas.microsoft.com/office/powerpoint/2010/main" val="124825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9306479-8C4D-4E4A-A330-DFC80A8A0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33" name="TextBox 2">
            <a:extLst>
              <a:ext uri="{FF2B5EF4-FFF2-40B4-BE49-F238E27FC236}">
                <a16:creationId xmlns:a16="http://schemas.microsoft.com/office/drawing/2014/main" id="{3BB0A1E8-B29D-FC9A-FC5E-6BF2A57117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33261465"/>
              </p:ext>
            </p:extLst>
          </p:nvPr>
        </p:nvGraphicFramePr>
        <p:xfrm>
          <a:off x="5416298" y="758951"/>
          <a:ext cx="5980170" cy="5337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tar: 5 Points 3">
            <a:extLst>
              <a:ext uri="{FF2B5EF4-FFF2-40B4-BE49-F238E27FC236}">
                <a16:creationId xmlns:a16="http://schemas.microsoft.com/office/drawing/2014/main" id="{8C34E91F-9F97-7E92-24DC-B323CCE68456}"/>
              </a:ext>
            </a:extLst>
          </p:cNvPr>
          <p:cNvSpPr/>
          <p:nvPr/>
        </p:nvSpPr>
        <p:spPr>
          <a:xfrm>
            <a:off x="5157734" y="1625498"/>
            <a:ext cx="248680" cy="198598"/>
          </a:xfrm>
          <a:prstGeom prst="star5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tar: 5 Points 5">
            <a:extLst>
              <a:ext uri="{FF2B5EF4-FFF2-40B4-BE49-F238E27FC236}">
                <a16:creationId xmlns:a16="http://schemas.microsoft.com/office/drawing/2014/main" id="{727D31F1-58BE-6E17-2B42-D66A817C7B4F}"/>
              </a:ext>
            </a:extLst>
          </p:cNvPr>
          <p:cNvSpPr/>
          <p:nvPr/>
        </p:nvSpPr>
        <p:spPr>
          <a:xfrm>
            <a:off x="5194737" y="3681848"/>
            <a:ext cx="248680" cy="198598"/>
          </a:xfrm>
          <a:prstGeom prst="star5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tar: 5 Points 6">
            <a:extLst>
              <a:ext uri="{FF2B5EF4-FFF2-40B4-BE49-F238E27FC236}">
                <a16:creationId xmlns:a16="http://schemas.microsoft.com/office/drawing/2014/main" id="{B32A576B-6EB6-E2D7-1006-C454175450AB}"/>
              </a:ext>
            </a:extLst>
          </p:cNvPr>
          <p:cNvSpPr/>
          <p:nvPr/>
        </p:nvSpPr>
        <p:spPr>
          <a:xfrm>
            <a:off x="5194737" y="5738198"/>
            <a:ext cx="248680" cy="198598"/>
          </a:xfrm>
          <a:prstGeom prst="star5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315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49306479-8C4D-4E4A-A330-DFC80A8A0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358B6E23-8493-4A0F-9409-1BB1B3567C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99238EC-3EDA-4FF6-9F43-081294A93F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9524"/>
            <a:ext cx="12192000" cy="6105524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F4993D4D-98B3-40A7-986E-15AB6E6313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1999" y="762000"/>
            <a:ext cx="10668000" cy="5334000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" name="TextBox 2">
            <a:extLst>
              <a:ext uri="{FF2B5EF4-FFF2-40B4-BE49-F238E27FC236}">
                <a16:creationId xmlns:a16="http://schemas.microsoft.com/office/drawing/2014/main" id="{38BB1E4B-0597-458D-6CC0-9ECF300CCE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22331032"/>
              </p:ext>
            </p:extLst>
          </p:nvPr>
        </p:nvGraphicFramePr>
        <p:xfrm>
          <a:off x="897621" y="872455"/>
          <a:ext cx="10532377" cy="52235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6515FA6-2ED8-592E-BB8E-EDCE26DF68B7}"/>
              </a:ext>
            </a:extLst>
          </p:cNvPr>
          <p:cNvSpPr txBox="1"/>
          <p:nvPr/>
        </p:nvSpPr>
        <p:spPr>
          <a:xfrm>
            <a:off x="5125673" y="1350626"/>
            <a:ext cx="1434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A. WÍTA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C50DFB-B096-DB14-353F-0AAB88A84B95}"/>
              </a:ext>
            </a:extLst>
          </p:cNvPr>
          <p:cNvSpPr txBox="1"/>
          <p:nvPr/>
        </p:nvSpPr>
        <p:spPr>
          <a:xfrm>
            <a:off x="6686026" y="3094976"/>
            <a:ext cx="46083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chemeClr val="accent6">
                    <a:lumMod val="50000"/>
                  </a:schemeClr>
                </a:solidFill>
              </a:rPr>
              <a:t>a. shétaⁿga éshki kóⁿbla ayihé</a:t>
            </a:r>
          </a:p>
          <a:p>
            <a:endParaRPr lang="en-U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D14BF36-287A-DD9B-D017-2E823F2475E6}"/>
              </a:ext>
            </a:extLst>
          </p:cNvPr>
          <p:cNvSpPr txBox="1"/>
          <p:nvPr/>
        </p:nvSpPr>
        <p:spPr>
          <a:xfrm>
            <a:off x="7555684" y="4486539"/>
            <a:ext cx="38743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b. Boy: Grandma, I don't want the apple</a:t>
            </a:r>
          </a:p>
          <a:p>
            <a:endParaRPr lang="en-U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142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9306479-8C4D-4E4A-A330-DFC80A8A0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82940FC8-CF77-0AAF-EA54-AA72D3E5CE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24404682"/>
              </p:ext>
            </p:extLst>
          </p:nvPr>
        </p:nvGraphicFramePr>
        <p:xfrm>
          <a:off x="5416298" y="758951"/>
          <a:ext cx="5980170" cy="5337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30AB7593-909D-D5E4-EE40-FC488719A13F}"/>
              </a:ext>
            </a:extLst>
          </p:cNvPr>
          <p:cNvSpPr txBox="1"/>
          <p:nvPr/>
        </p:nvSpPr>
        <p:spPr>
          <a:xfrm>
            <a:off x="4240465" y="1779322"/>
            <a:ext cx="5077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accent4">
                    <a:lumMod val="50000"/>
                  </a:schemeClr>
                </a:solidFill>
              </a:rPr>
              <a:t>C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81EA6D-F1B0-D7D9-2C58-E97EAA2BAFC9}"/>
              </a:ext>
            </a:extLst>
          </p:cNvPr>
          <p:cNvSpPr txBox="1"/>
          <p:nvPr/>
        </p:nvSpPr>
        <p:spPr>
          <a:xfrm>
            <a:off x="4295511" y="3427476"/>
            <a:ext cx="5077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accent4">
                    <a:lumMod val="50000"/>
                  </a:schemeClr>
                </a:solidFill>
              </a:rPr>
              <a:t>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874A775-8F9A-FAED-2754-31158DB61B14}"/>
              </a:ext>
            </a:extLst>
          </p:cNvPr>
          <p:cNvSpPr txBox="1"/>
          <p:nvPr/>
        </p:nvSpPr>
        <p:spPr>
          <a:xfrm>
            <a:off x="4295510" y="5075630"/>
            <a:ext cx="5077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accent4">
                    <a:lumMod val="50000"/>
                  </a:schemeClr>
                </a:solidFill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865788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8">
            <a:extLst>
              <a:ext uri="{FF2B5EF4-FFF2-40B4-BE49-F238E27FC236}">
                <a16:creationId xmlns:a16="http://schemas.microsoft.com/office/drawing/2014/main" id="{49306479-8C4D-4E4A-A330-DFC80A8A0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8" name="Rectangle 10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A99633E6-FBDD-D57D-093F-3E42843768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42020439"/>
              </p:ext>
            </p:extLst>
          </p:nvPr>
        </p:nvGraphicFramePr>
        <p:xfrm>
          <a:off x="5416298" y="758951"/>
          <a:ext cx="5980170" cy="5337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reeform: Shape 3">
            <a:extLst>
              <a:ext uri="{FF2B5EF4-FFF2-40B4-BE49-F238E27FC236}">
                <a16:creationId xmlns:a16="http://schemas.microsoft.com/office/drawing/2014/main" id="{C141B3B1-9CBF-AD06-632A-364FC485669D}"/>
              </a:ext>
            </a:extLst>
          </p:cNvPr>
          <p:cNvSpPr/>
          <p:nvPr/>
        </p:nvSpPr>
        <p:spPr>
          <a:xfrm>
            <a:off x="5467739" y="1884784"/>
            <a:ext cx="1660849" cy="354563"/>
          </a:xfrm>
          <a:custGeom>
            <a:avLst/>
            <a:gdLst>
              <a:gd name="connsiteX0" fmla="*/ 1502228 w 1660849"/>
              <a:gd name="connsiteY0" fmla="*/ 55983 h 354563"/>
              <a:gd name="connsiteX1" fmla="*/ 1091681 w 1660849"/>
              <a:gd name="connsiteY1" fmla="*/ 27992 h 354563"/>
              <a:gd name="connsiteX2" fmla="*/ 821094 w 1660849"/>
              <a:gd name="connsiteY2" fmla="*/ 18661 h 354563"/>
              <a:gd name="connsiteX3" fmla="*/ 690465 w 1660849"/>
              <a:gd name="connsiteY3" fmla="*/ 0 h 354563"/>
              <a:gd name="connsiteX4" fmla="*/ 111967 w 1660849"/>
              <a:gd name="connsiteY4" fmla="*/ 9330 h 354563"/>
              <a:gd name="connsiteX5" fmla="*/ 46653 w 1660849"/>
              <a:gd name="connsiteY5" fmla="*/ 37322 h 354563"/>
              <a:gd name="connsiteX6" fmla="*/ 18661 w 1660849"/>
              <a:gd name="connsiteY6" fmla="*/ 65314 h 354563"/>
              <a:gd name="connsiteX7" fmla="*/ 0 w 1660849"/>
              <a:gd name="connsiteY7" fmla="*/ 130628 h 354563"/>
              <a:gd name="connsiteX8" fmla="*/ 9330 w 1660849"/>
              <a:gd name="connsiteY8" fmla="*/ 167951 h 354563"/>
              <a:gd name="connsiteX9" fmla="*/ 65314 w 1660849"/>
              <a:gd name="connsiteY9" fmla="*/ 251926 h 354563"/>
              <a:gd name="connsiteX10" fmla="*/ 102637 w 1660849"/>
              <a:gd name="connsiteY10" fmla="*/ 289249 h 354563"/>
              <a:gd name="connsiteX11" fmla="*/ 205273 w 1660849"/>
              <a:gd name="connsiteY11" fmla="*/ 298579 h 354563"/>
              <a:gd name="connsiteX12" fmla="*/ 317241 w 1660849"/>
              <a:gd name="connsiteY12" fmla="*/ 335902 h 354563"/>
              <a:gd name="connsiteX13" fmla="*/ 345232 w 1660849"/>
              <a:gd name="connsiteY13" fmla="*/ 345232 h 354563"/>
              <a:gd name="connsiteX14" fmla="*/ 401216 w 1660849"/>
              <a:gd name="connsiteY14" fmla="*/ 354563 h 354563"/>
              <a:gd name="connsiteX15" fmla="*/ 942392 w 1660849"/>
              <a:gd name="connsiteY15" fmla="*/ 345232 h 354563"/>
              <a:gd name="connsiteX16" fmla="*/ 1614196 w 1660849"/>
              <a:gd name="connsiteY16" fmla="*/ 307910 h 354563"/>
              <a:gd name="connsiteX17" fmla="*/ 1660849 w 1660849"/>
              <a:gd name="connsiteY17" fmla="*/ 233265 h 354563"/>
              <a:gd name="connsiteX18" fmla="*/ 1642188 w 1660849"/>
              <a:gd name="connsiteY18" fmla="*/ 186612 h 354563"/>
              <a:gd name="connsiteX19" fmla="*/ 1576873 w 1660849"/>
              <a:gd name="connsiteY19" fmla="*/ 102636 h 354563"/>
              <a:gd name="connsiteX20" fmla="*/ 1502228 w 1660849"/>
              <a:gd name="connsiteY20" fmla="*/ 65314 h 354563"/>
              <a:gd name="connsiteX21" fmla="*/ 1502228 w 1660849"/>
              <a:gd name="connsiteY21" fmla="*/ 55983 h 354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660849" h="354563">
                <a:moveTo>
                  <a:pt x="1502228" y="55983"/>
                </a:moveTo>
                <a:cubicBezTo>
                  <a:pt x="1338755" y="23290"/>
                  <a:pt x="1453961" y="43975"/>
                  <a:pt x="1091681" y="27992"/>
                </a:cubicBezTo>
                <a:lnTo>
                  <a:pt x="821094" y="18661"/>
                </a:lnTo>
                <a:cubicBezTo>
                  <a:pt x="793232" y="14017"/>
                  <a:pt x="713827" y="0"/>
                  <a:pt x="690465" y="0"/>
                </a:cubicBezTo>
                <a:cubicBezTo>
                  <a:pt x="497607" y="0"/>
                  <a:pt x="304800" y="6220"/>
                  <a:pt x="111967" y="9330"/>
                </a:cubicBezTo>
                <a:cubicBezTo>
                  <a:pt x="90196" y="18661"/>
                  <a:pt x="66964" y="25135"/>
                  <a:pt x="46653" y="37322"/>
                </a:cubicBezTo>
                <a:cubicBezTo>
                  <a:pt x="35338" y="44111"/>
                  <a:pt x="25981" y="54335"/>
                  <a:pt x="18661" y="65314"/>
                </a:cubicBezTo>
                <a:cubicBezTo>
                  <a:pt x="13305" y="73348"/>
                  <a:pt x="1245" y="125648"/>
                  <a:pt x="0" y="130628"/>
                </a:cubicBezTo>
                <a:cubicBezTo>
                  <a:pt x="3110" y="143069"/>
                  <a:pt x="4122" y="156232"/>
                  <a:pt x="9330" y="167951"/>
                </a:cubicBezTo>
                <a:cubicBezTo>
                  <a:pt x="18560" y="188718"/>
                  <a:pt x="49390" y="233727"/>
                  <a:pt x="65314" y="251926"/>
                </a:cubicBezTo>
                <a:cubicBezTo>
                  <a:pt x="76900" y="265167"/>
                  <a:pt x="85946" y="283685"/>
                  <a:pt x="102637" y="289249"/>
                </a:cubicBezTo>
                <a:cubicBezTo>
                  <a:pt x="135227" y="300112"/>
                  <a:pt x="171061" y="295469"/>
                  <a:pt x="205273" y="298579"/>
                </a:cubicBezTo>
                <a:lnTo>
                  <a:pt x="317241" y="335902"/>
                </a:lnTo>
                <a:cubicBezTo>
                  <a:pt x="326571" y="339012"/>
                  <a:pt x="335531" y="343615"/>
                  <a:pt x="345232" y="345232"/>
                </a:cubicBezTo>
                <a:lnTo>
                  <a:pt x="401216" y="354563"/>
                </a:lnTo>
                <a:cubicBezTo>
                  <a:pt x="581608" y="351453"/>
                  <a:pt x="762106" y="352166"/>
                  <a:pt x="942392" y="345232"/>
                </a:cubicBezTo>
                <a:cubicBezTo>
                  <a:pt x="1166506" y="336612"/>
                  <a:pt x="1392591" y="342446"/>
                  <a:pt x="1614196" y="307910"/>
                </a:cubicBezTo>
                <a:cubicBezTo>
                  <a:pt x="1643188" y="303392"/>
                  <a:pt x="1660849" y="233265"/>
                  <a:pt x="1660849" y="233265"/>
                </a:cubicBezTo>
                <a:cubicBezTo>
                  <a:pt x="1654629" y="217714"/>
                  <a:pt x="1649678" y="201593"/>
                  <a:pt x="1642188" y="186612"/>
                </a:cubicBezTo>
                <a:cubicBezTo>
                  <a:pt x="1627328" y="156891"/>
                  <a:pt x="1605498" y="121719"/>
                  <a:pt x="1576873" y="102636"/>
                </a:cubicBezTo>
                <a:cubicBezTo>
                  <a:pt x="1553727" y="87205"/>
                  <a:pt x="1528619" y="74112"/>
                  <a:pt x="1502228" y="65314"/>
                </a:cubicBezTo>
                <a:lnTo>
                  <a:pt x="1502228" y="55983"/>
                </a:lnTo>
                <a:close/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016E8C2D-7F3E-D30A-EE58-C167BC1FDA4E}"/>
              </a:ext>
            </a:extLst>
          </p:cNvPr>
          <p:cNvSpPr/>
          <p:nvPr/>
        </p:nvSpPr>
        <p:spPr>
          <a:xfrm>
            <a:off x="5494774" y="4009938"/>
            <a:ext cx="1225659" cy="293614"/>
          </a:xfrm>
          <a:custGeom>
            <a:avLst/>
            <a:gdLst>
              <a:gd name="connsiteX0" fmla="*/ 92294 w 1225659"/>
              <a:gd name="connsiteY0" fmla="*/ 16778 h 293614"/>
              <a:gd name="connsiteX1" fmla="*/ 511743 w 1225659"/>
              <a:gd name="connsiteY1" fmla="*/ 8389 h 293614"/>
              <a:gd name="connsiteX2" fmla="*/ 604022 w 1225659"/>
              <a:gd name="connsiteY2" fmla="*/ 0 h 293614"/>
              <a:gd name="connsiteX3" fmla="*/ 956360 w 1225659"/>
              <a:gd name="connsiteY3" fmla="*/ 8389 h 293614"/>
              <a:gd name="connsiteX4" fmla="*/ 1015083 w 1225659"/>
              <a:gd name="connsiteY4" fmla="*/ 16778 h 293614"/>
              <a:gd name="connsiteX5" fmla="*/ 1040250 w 1225659"/>
              <a:gd name="connsiteY5" fmla="*/ 25167 h 293614"/>
              <a:gd name="connsiteX6" fmla="*/ 1115751 w 1225659"/>
              <a:gd name="connsiteY6" fmla="*/ 33556 h 293614"/>
              <a:gd name="connsiteX7" fmla="*/ 1182863 w 1225659"/>
              <a:gd name="connsiteY7" fmla="*/ 41945 h 293614"/>
              <a:gd name="connsiteX8" fmla="*/ 1216419 w 1225659"/>
              <a:gd name="connsiteY8" fmla="*/ 67112 h 293614"/>
              <a:gd name="connsiteX9" fmla="*/ 1199641 w 1225659"/>
              <a:gd name="connsiteY9" fmla="*/ 142612 h 293614"/>
              <a:gd name="connsiteX10" fmla="*/ 1166085 w 1225659"/>
              <a:gd name="connsiteY10" fmla="*/ 176168 h 293614"/>
              <a:gd name="connsiteX11" fmla="*/ 1132529 w 1225659"/>
              <a:gd name="connsiteY11" fmla="*/ 226502 h 293614"/>
              <a:gd name="connsiteX12" fmla="*/ 1040250 w 1225659"/>
              <a:gd name="connsiteY12" fmla="*/ 276836 h 293614"/>
              <a:gd name="connsiteX13" fmla="*/ 939582 w 1225659"/>
              <a:gd name="connsiteY13" fmla="*/ 285225 h 293614"/>
              <a:gd name="connsiteX14" fmla="*/ 402687 w 1225659"/>
              <a:gd name="connsiteY14" fmla="*/ 293614 h 293614"/>
              <a:gd name="connsiteX15" fmla="*/ 159406 w 1225659"/>
              <a:gd name="connsiteY15" fmla="*/ 285225 h 293614"/>
              <a:gd name="connsiteX16" fmla="*/ 100683 w 1225659"/>
              <a:gd name="connsiteY16" fmla="*/ 268447 h 293614"/>
              <a:gd name="connsiteX17" fmla="*/ 33571 w 1225659"/>
              <a:gd name="connsiteY17" fmla="*/ 243280 h 293614"/>
              <a:gd name="connsiteX18" fmla="*/ 8404 w 1225659"/>
              <a:gd name="connsiteY18" fmla="*/ 201335 h 293614"/>
              <a:gd name="connsiteX19" fmla="*/ 16793 w 1225659"/>
              <a:gd name="connsiteY19" fmla="*/ 83890 h 293614"/>
              <a:gd name="connsiteX20" fmla="*/ 58738 w 1225659"/>
              <a:gd name="connsiteY20" fmla="*/ 33556 h 293614"/>
              <a:gd name="connsiteX21" fmla="*/ 92294 w 1225659"/>
              <a:gd name="connsiteY21" fmla="*/ 16778 h 29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225659" h="293614">
                <a:moveTo>
                  <a:pt x="92294" y="16778"/>
                </a:moveTo>
                <a:cubicBezTo>
                  <a:pt x="167795" y="12584"/>
                  <a:pt x="371974" y="12972"/>
                  <a:pt x="511743" y="8389"/>
                </a:cubicBezTo>
                <a:cubicBezTo>
                  <a:pt x="542613" y="7377"/>
                  <a:pt x="573135" y="0"/>
                  <a:pt x="604022" y="0"/>
                </a:cubicBezTo>
                <a:cubicBezTo>
                  <a:pt x="721501" y="0"/>
                  <a:pt x="838914" y="5593"/>
                  <a:pt x="956360" y="8389"/>
                </a:cubicBezTo>
                <a:cubicBezTo>
                  <a:pt x="975934" y="11185"/>
                  <a:pt x="995694" y="12900"/>
                  <a:pt x="1015083" y="16778"/>
                </a:cubicBezTo>
                <a:cubicBezTo>
                  <a:pt x="1023754" y="18512"/>
                  <a:pt x="1031528" y="23713"/>
                  <a:pt x="1040250" y="25167"/>
                </a:cubicBezTo>
                <a:cubicBezTo>
                  <a:pt x="1065227" y="29330"/>
                  <a:pt x="1090603" y="30597"/>
                  <a:pt x="1115751" y="33556"/>
                </a:cubicBezTo>
                <a:lnTo>
                  <a:pt x="1182863" y="41945"/>
                </a:lnTo>
                <a:cubicBezTo>
                  <a:pt x="1194048" y="50334"/>
                  <a:pt x="1208292" y="55735"/>
                  <a:pt x="1216419" y="67112"/>
                </a:cubicBezTo>
                <a:cubicBezTo>
                  <a:pt x="1237593" y="96756"/>
                  <a:pt x="1218252" y="118684"/>
                  <a:pt x="1199641" y="142612"/>
                </a:cubicBezTo>
                <a:cubicBezTo>
                  <a:pt x="1189929" y="155098"/>
                  <a:pt x="1175967" y="163816"/>
                  <a:pt x="1166085" y="176168"/>
                </a:cubicBezTo>
                <a:cubicBezTo>
                  <a:pt x="1153488" y="191914"/>
                  <a:pt x="1148661" y="214403"/>
                  <a:pt x="1132529" y="226502"/>
                </a:cubicBezTo>
                <a:cubicBezTo>
                  <a:pt x="1100929" y="250202"/>
                  <a:pt x="1082895" y="267858"/>
                  <a:pt x="1040250" y="276836"/>
                </a:cubicBezTo>
                <a:cubicBezTo>
                  <a:pt x="1007300" y="283773"/>
                  <a:pt x="973243" y="284339"/>
                  <a:pt x="939582" y="285225"/>
                </a:cubicBezTo>
                <a:cubicBezTo>
                  <a:pt x="760657" y="289934"/>
                  <a:pt x="581652" y="290818"/>
                  <a:pt x="402687" y="293614"/>
                </a:cubicBezTo>
                <a:cubicBezTo>
                  <a:pt x="321593" y="290818"/>
                  <a:pt x="240399" y="290134"/>
                  <a:pt x="159406" y="285225"/>
                </a:cubicBezTo>
                <a:cubicBezTo>
                  <a:pt x="142763" y="284216"/>
                  <a:pt x="117237" y="273177"/>
                  <a:pt x="100683" y="268447"/>
                </a:cubicBezTo>
                <a:cubicBezTo>
                  <a:pt x="47380" y="253218"/>
                  <a:pt x="85699" y="269344"/>
                  <a:pt x="33571" y="243280"/>
                </a:cubicBezTo>
                <a:cubicBezTo>
                  <a:pt x="25182" y="229298"/>
                  <a:pt x="14460" y="216474"/>
                  <a:pt x="8404" y="201335"/>
                </a:cubicBezTo>
                <a:cubicBezTo>
                  <a:pt x="-9367" y="156908"/>
                  <a:pt x="4743" y="132089"/>
                  <a:pt x="16793" y="83890"/>
                </a:cubicBezTo>
                <a:cubicBezTo>
                  <a:pt x="23411" y="57417"/>
                  <a:pt x="27898" y="45121"/>
                  <a:pt x="58738" y="33556"/>
                </a:cubicBezTo>
                <a:cubicBezTo>
                  <a:pt x="69211" y="29629"/>
                  <a:pt x="16793" y="20972"/>
                  <a:pt x="92294" y="16778"/>
                </a:cubicBezTo>
                <a:close/>
              </a:path>
            </a:pathLst>
          </a:cu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85E378-E2DB-8126-378D-BA580CB17A62}"/>
              </a:ext>
            </a:extLst>
          </p:cNvPr>
          <p:cNvSpPr/>
          <p:nvPr/>
        </p:nvSpPr>
        <p:spPr>
          <a:xfrm>
            <a:off x="5427195" y="5478011"/>
            <a:ext cx="1116218" cy="312541"/>
          </a:xfrm>
          <a:custGeom>
            <a:avLst/>
            <a:gdLst>
              <a:gd name="connsiteX0" fmla="*/ 126317 w 1116218"/>
              <a:gd name="connsiteY0" fmla="*/ 8389 h 312541"/>
              <a:gd name="connsiteX1" fmla="*/ 201818 w 1116218"/>
              <a:gd name="connsiteY1" fmla="*/ 0 h 312541"/>
              <a:gd name="connsiteX2" fmla="*/ 470266 w 1116218"/>
              <a:gd name="connsiteY2" fmla="*/ 16778 h 312541"/>
              <a:gd name="connsiteX3" fmla="*/ 663212 w 1116218"/>
              <a:gd name="connsiteY3" fmla="*/ 25167 h 312541"/>
              <a:gd name="connsiteX4" fmla="*/ 1099440 w 1116218"/>
              <a:gd name="connsiteY4" fmla="*/ 16778 h 312541"/>
              <a:gd name="connsiteX5" fmla="*/ 1116218 w 1116218"/>
              <a:gd name="connsiteY5" fmla="*/ 50334 h 312541"/>
              <a:gd name="connsiteX6" fmla="*/ 1099440 w 1116218"/>
              <a:gd name="connsiteY6" fmla="*/ 151002 h 312541"/>
              <a:gd name="connsiteX7" fmla="*/ 1091051 w 1116218"/>
              <a:gd name="connsiteY7" fmla="*/ 176169 h 312541"/>
              <a:gd name="connsiteX8" fmla="*/ 1082662 w 1116218"/>
              <a:gd name="connsiteY8" fmla="*/ 218114 h 312541"/>
              <a:gd name="connsiteX9" fmla="*/ 1057495 w 1116218"/>
              <a:gd name="connsiteY9" fmla="*/ 226503 h 312541"/>
              <a:gd name="connsiteX10" fmla="*/ 1023939 w 1116218"/>
              <a:gd name="connsiteY10" fmla="*/ 243281 h 312541"/>
              <a:gd name="connsiteX11" fmla="*/ 981994 w 1116218"/>
              <a:gd name="connsiteY11" fmla="*/ 268448 h 312541"/>
              <a:gd name="connsiteX12" fmla="*/ 923271 w 1116218"/>
              <a:gd name="connsiteY12" fmla="*/ 276837 h 312541"/>
              <a:gd name="connsiteX13" fmla="*/ 814214 w 1116218"/>
              <a:gd name="connsiteY13" fmla="*/ 285226 h 312541"/>
              <a:gd name="connsiteX14" fmla="*/ 352820 w 1116218"/>
              <a:gd name="connsiteY14" fmla="*/ 276837 h 312541"/>
              <a:gd name="connsiteX15" fmla="*/ 201818 w 1116218"/>
              <a:gd name="connsiteY15" fmla="*/ 268448 h 312541"/>
              <a:gd name="connsiteX16" fmla="*/ 75983 w 1116218"/>
              <a:gd name="connsiteY16" fmla="*/ 251670 h 312541"/>
              <a:gd name="connsiteX17" fmla="*/ 42427 w 1116218"/>
              <a:gd name="connsiteY17" fmla="*/ 243281 h 312541"/>
              <a:gd name="connsiteX18" fmla="*/ 17260 w 1116218"/>
              <a:gd name="connsiteY18" fmla="*/ 226503 h 312541"/>
              <a:gd name="connsiteX19" fmla="*/ 482 w 1116218"/>
              <a:gd name="connsiteY19" fmla="*/ 192947 h 312541"/>
              <a:gd name="connsiteX20" fmla="*/ 8871 w 1116218"/>
              <a:gd name="connsiteY20" fmla="*/ 109057 h 312541"/>
              <a:gd name="connsiteX21" fmla="*/ 25649 w 1116218"/>
              <a:gd name="connsiteY21" fmla="*/ 75501 h 312541"/>
              <a:gd name="connsiteX22" fmla="*/ 84372 w 1116218"/>
              <a:gd name="connsiteY22" fmla="*/ 41945 h 312541"/>
              <a:gd name="connsiteX23" fmla="*/ 126317 w 1116218"/>
              <a:gd name="connsiteY23" fmla="*/ 8389 h 31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16218" h="312541">
                <a:moveTo>
                  <a:pt x="126317" y="8389"/>
                </a:moveTo>
                <a:cubicBezTo>
                  <a:pt x="145891" y="1398"/>
                  <a:pt x="176496" y="0"/>
                  <a:pt x="201818" y="0"/>
                </a:cubicBezTo>
                <a:cubicBezTo>
                  <a:pt x="303104" y="0"/>
                  <a:pt x="372931" y="11370"/>
                  <a:pt x="470266" y="16778"/>
                </a:cubicBezTo>
                <a:cubicBezTo>
                  <a:pt x="534543" y="20349"/>
                  <a:pt x="598897" y="22371"/>
                  <a:pt x="663212" y="25167"/>
                </a:cubicBezTo>
                <a:cubicBezTo>
                  <a:pt x="806562" y="13221"/>
                  <a:pt x="955538" y="-7206"/>
                  <a:pt x="1099440" y="16778"/>
                </a:cubicBezTo>
                <a:cubicBezTo>
                  <a:pt x="1111775" y="18834"/>
                  <a:pt x="1110625" y="39149"/>
                  <a:pt x="1116218" y="50334"/>
                </a:cubicBezTo>
                <a:cubicBezTo>
                  <a:pt x="1110625" y="83890"/>
                  <a:pt x="1106112" y="117644"/>
                  <a:pt x="1099440" y="151002"/>
                </a:cubicBezTo>
                <a:cubicBezTo>
                  <a:pt x="1097706" y="159673"/>
                  <a:pt x="1093196" y="167590"/>
                  <a:pt x="1091051" y="176169"/>
                </a:cubicBezTo>
                <a:cubicBezTo>
                  <a:pt x="1087593" y="190002"/>
                  <a:pt x="1090571" y="206250"/>
                  <a:pt x="1082662" y="218114"/>
                </a:cubicBezTo>
                <a:cubicBezTo>
                  <a:pt x="1077757" y="225472"/>
                  <a:pt x="1065623" y="223020"/>
                  <a:pt x="1057495" y="226503"/>
                </a:cubicBezTo>
                <a:cubicBezTo>
                  <a:pt x="1046001" y="231429"/>
                  <a:pt x="1034871" y="237208"/>
                  <a:pt x="1023939" y="243281"/>
                </a:cubicBezTo>
                <a:cubicBezTo>
                  <a:pt x="1009686" y="251200"/>
                  <a:pt x="997463" y="263292"/>
                  <a:pt x="981994" y="268448"/>
                </a:cubicBezTo>
                <a:cubicBezTo>
                  <a:pt x="963236" y="274701"/>
                  <a:pt x="942946" y="274870"/>
                  <a:pt x="923271" y="276837"/>
                </a:cubicBezTo>
                <a:cubicBezTo>
                  <a:pt x="886992" y="280465"/>
                  <a:pt x="850566" y="282430"/>
                  <a:pt x="814214" y="285226"/>
                </a:cubicBezTo>
                <a:cubicBezTo>
                  <a:pt x="652187" y="339235"/>
                  <a:pt x="778320" y="300476"/>
                  <a:pt x="352820" y="276837"/>
                </a:cubicBezTo>
                <a:lnTo>
                  <a:pt x="201818" y="268448"/>
                </a:lnTo>
                <a:cubicBezTo>
                  <a:pt x="159873" y="262855"/>
                  <a:pt x="117781" y="258270"/>
                  <a:pt x="75983" y="251670"/>
                </a:cubicBezTo>
                <a:cubicBezTo>
                  <a:pt x="64595" y="249872"/>
                  <a:pt x="53024" y="247823"/>
                  <a:pt x="42427" y="243281"/>
                </a:cubicBezTo>
                <a:cubicBezTo>
                  <a:pt x="33160" y="239309"/>
                  <a:pt x="25649" y="232096"/>
                  <a:pt x="17260" y="226503"/>
                </a:cubicBezTo>
                <a:cubicBezTo>
                  <a:pt x="11667" y="215318"/>
                  <a:pt x="1373" y="205421"/>
                  <a:pt x="482" y="192947"/>
                </a:cubicBezTo>
                <a:cubicBezTo>
                  <a:pt x="-1520" y="164916"/>
                  <a:pt x="2983" y="136536"/>
                  <a:pt x="8871" y="109057"/>
                </a:cubicBezTo>
                <a:cubicBezTo>
                  <a:pt x="11491" y="96829"/>
                  <a:pt x="17643" y="85108"/>
                  <a:pt x="25649" y="75501"/>
                </a:cubicBezTo>
                <a:cubicBezTo>
                  <a:pt x="34939" y="64353"/>
                  <a:pt x="74397" y="47645"/>
                  <a:pt x="84372" y="41945"/>
                </a:cubicBezTo>
                <a:cubicBezTo>
                  <a:pt x="106506" y="29297"/>
                  <a:pt x="106743" y="15380"/>
                  <a:pt x="126317" y="8389"/>
                </a:cubicBezTo>
                <a:close/>
              </a:path>
            </a:pathLst>
          </a:cu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272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9306479-8C4D-4E4A-A330-DFC80A8A0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6CD0F97-2E5B-4E84-8544-EB24DED10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1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3B272257-593A-402F-88FA-F1DECD9E3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2000"/>
            <a:ext cx="12192000" cy="6096000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F7B1E77C-61AC-CF69-B9AC-965FEDAB1E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81046850"/>
              </p:ext>
            </p:extLst>
          </p:nvPr>
        </p:nvGraphicFramePr>
        <p:xfrm>
          <a:off x="761999" y="3043450"/>
          <a:ext cx="10668004" cy="2538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50776EA-B910-084B-52B9-915729AA3EA2}"/>
              </a:ext>
            </a:extLst>
          </p:cNvPr>
          <p:cNvSpPr txBox="1"/>
          <p:nvPr/>
        </p:nvSpPr>
        <p:spPr>
          <a:xfrm>
            <a:off x="2290195" y="2150527"/>
            <a:ext cx="17281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4">
                    <a:lumMod val="50000"/>
                  </a:schemeClr>
                </a:solidFill>
              </a:rPr>
              <a:t>c. </a:t>
            </a:r>
            <a:r>
              <a:rPr lang="en-US" sz="2400" b="1" dirty="0" err="1">
                <a:solidFill>
                  <a:schemeClr val="accent4">
                    <a:lumMod val="50000"/>
                  </a:schemeClr>
                </a:solidFill>
              </a:rPr>
              <a:t>Óblaska</a:t>
            </a:r>
            <a:endParaRPr lang="en-US" sz="2400" b="1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E5082CE-DD94-0930-7463-9ED3B800921A}"/>
              </a:ext>
            </a:extLst>
          </p:cNvPr>
          <p:cNvSpPr txBox="1"/>
          <p:nvPr/>
        </p:nvSpPr>
        <p:spPr>
          <a:xfrm>
            <a:off x="7944374" y="2150527"/>
            <a:ext cx="23153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4">
                    <a:lumMod val="50000"/>
                  </a:schemeClr>
                </a:solidFill>
              </a:rPr>
              <a:t>a. Buffalo Bull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553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CEDC033-8DAA-4024-87F5-57430053A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584A691-C497-4066-927B-46560195E1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619A6F3B-F0D9-4CB0-B8A1-B84B57852C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1" y="0"/>
            <a:ext cx="6095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8712141-1476-3CB4-C8B8-27C623430C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260882"/>
              </p:ext>
            </p:extLst>
          </p:nvPr>
        </p:nvGraphicFramePr>
        <p:xfrm>
          <a:off x="1731957" y="1390330"/>
          <a:ext cx="9398847" cy="4709588"/>
        </p:xfrm>
        <a:graphic>
          <a:graphicData uri="http://schemas.openxmlformats.org/drawingml/2006/table">
            <a:tbl>
              <a:tblPr firstRow="1" firstCol="1" bandRow="1"/>
              <a:tblGrid>
                <a:gridCol w="2514670">
                  <a:extLst>
                    <a:ext uri="{9D8B030D-6E8A-4147-A177-3AD203B41FA5}">
                      <a16:colId xmlns:a16="http://schemas.microsoft.com/office/drawing/2014/main" val="578235787"/>
                    </a:ext>
                  </a:extLst>
                </a:gridCol>
                <a:gridCol w="2213779">
                  <a:extLst>
                    <a:ext uri="{9D8B030D-6E8A-4147-A177-3AD203B41FA5}">
                      <a16:colId xmlns:a16="http://schemas.microsoft.com/office/drawing/2014/main" val="3324737062"/>
                    </a:ext>
                  </a:extLst>
                </a:gridCol>
                <a:gridCol w="2448229">
                  <a:extLst>
                    <a:ext uri="{9D8B030D-6E8A-4147-A177-3AD203B41FA5}">
                      <a16:colId xmlns:a16="http://schemas.microsoft.com/office/drawing/2014/main" val="213930962"/>
                    </a:ext>
                  </a:extLst>
                </a:gridCol>
                <a:gridCol w="2222169">
                  <a:extLst>
                    <a:ext uri="{9D8B030D-6E8A-4147-A177-3AD203B41FA5}">
                      <a16:colId xmlns:a16="http://schemas.microsoft.com/office/drawing/2014/main" val="2546840548"/>
                    </a:ext>
                  </a:extLst>
                </a:gridCol>
              </a:tblGrid>
              <a:tr h="556058"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1" i="0" u="none" strike="noStrike" kern="100">
                          <a:solidFill>
                            <a:srgbClr val="1F386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STEM TYPE</a:t>
                      </a:r>
                      <a:endParaRPr lang="en-US" sz="3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800" marR="117800" marT="16361" marB="0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1" i="0" u="none" strike="noStrike" kern="100">
                          <a:solidFill>
                            <a:srgbClr val="1F386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PRONOUN PARTICLES</a:t>
                      </a:r>
                      <a:endParaRPr lang="en-US" sz="3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066" marR="157066" marT="78533" marB="78533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0089053"/>
                  </a:ext>
                </a:extLst>
              </a:tr>
              <a:tr h="415353"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kern="100">
                          <a:solidFill>
                            <a:srgbClr val="1F386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800" marR="117800" marT="16361" marB="0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1" i="1" u="none" strike="noStrike" kern="100">
                          <a:solidFill>
                            <a:srgbClr val="1F386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3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800" marR="117800" marT="16361" marB="0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1" i="1" u="none" strike="noStrike" kern="100">
                          <a:solidFill>
                            <a:srgbClr val="1F386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</a:t>
                      </a:r>
                      <a:endParaRPr lang="en-US" sz="3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800" marR="117800" marT="16361" marB="0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1" i="1" u="none" strike="noStrike" kern="100">
                          <a:solidFill>
                            <a:srgbClr val="1F386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</a:t>
                      </a:r>
                      <a:endParaRPr lang="en-US" sz="3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800" marR="117800" marT="16361" marB="0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0018943"/>
                  </a:ext>
                </a:extLst>
              </a:tr>
              <a:tr h="415353"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kern="100">
                          <a:solidFill>
                            <a:srgbClr val="1F3864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&lt;A&gt;</a:t>
                      </a:r>
                      <a:endParaRPr lang="en-US" sz="3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800" marR="117800" marT="16361" marB="0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kern="100">
                          <a:solidFill>
                            <a:srgbClr val="1F3864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a-</a:t>
                      </a:r>
                      <a:endParaRPr lang="en-US" sz="3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800" marR="117800" marT="16361" marB="0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kern="100">
                          <a:solidFill>
                            <a:srgbClr val="1F3864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ya-</a:t>
                      </a:r>
                      <a:endParaRPr lang="en-US" sz="3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800" marR="117800" marT="16361" marB="0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kern="100">
                          <a:solidFill>
                            <a:srgbClr val="1F3864"/>
                          </a:solidFill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800" marR="117800" marT="16361" marB="0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0564605"/>
                  </a:ext>
                </a:extLst>
              </a:tr>
              <a:tr h="415353"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kern="100">
                          <a:solidFill>
                            <a:srgbClr val="1F386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&lt;B&gt;</a:t>
                      </a:r>
                      <a:endParaRPr lang="en-US" sz="3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800" marR="117800" marT="16361" marB="0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kern="100">
                          <a:solidFill>
                            <a:srgbClr val="1F386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p-</a:t>
                      </a:r>
                      <a:endParaRPr lang="en-US" sz="3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800" marR="117800" marT="16361" marB="0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kern="100">
                          <a:solidFill>
                            <a:srgbClr val="1F386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shp-</a:t>
                      </a:r>
                      <a:endParaRPr lang="en-US" sz="3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800" marR="117800" marT="16361" marB="0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kern="100">
                          <a:solidFill>
                            <a:srgbClr val="1F3864"/>
                          </a:solidFill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800" marR="117800" marT="16361" marB="0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553464"/>
                  </a:ext>
                </a:extLst>
              </a:tr>
              <a:tr h="415353"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kern="100">
                          <a:solidFill>
                            <a:srgbClr val="1F386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&lt;D&gt;</a:t>
                      </a:r>
                      <a:endParaRPr lang="en-US" sz="3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800" marR="117800" marT="16361" marB="0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kern="100">
                          <a:solidFill>
                            <a:srgbClr val="1F386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t-</a:t>
                      </a:r>
                      <a:endParaRPr lang="en-US" sz="3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800" marR="117800" marT="16361" marB="0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kern="100">
                          <a:solidFill>
                            <a:srgbClr val="1F386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sht-</a:t>
                      </a:r>
                      <a:endParaRPr lang="en-US" sz="3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800" marR="117800" marT="16361" marB="0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kern="100">
                          <a:solidFill>
                            <a:srgbClr val="1F3864"/>
                          </a:solidFill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800" marR="117800" marT="16361" marB="0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9752223"/>
                  </a:ext>
                </a:extLst>
              </a:tr>
              <a:tr h="415353"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kern="100">
                          <a:solidFill>
                            <a:srgbClr val="1F386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&lt;G&gt;</a:t>
                      </a:r>
                      <a:endParaRPr lang="en-US" sz="3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800" marR="117800" marT="16361" marB="0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kern="100">
                          <a:solidFill>
                            <a:srgbClr val="1F386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p-</a:t>
                      </a:r>
                      <a:endParaRPr lang="en-US" sz="3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800" marR="117800" marT="16361" marB="0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kern="100">
                          <a:solidFill>
                            <a:srgbClr val="1F386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shk-</a:t>
                      </a:r>
                      <a:endParaRPr lang="en-US" sz="3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800" marR="117800" marT="16361" marB="0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kern="100">
                          <a:solidFill>
                            <a:srgbClr val="1F3864"/>
                          </a:solidFill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800" marR="117800" marT="16361" marB="0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2126"/>
                  </a:ext>
                </a:extLst>
              </a:tr>
              <a:tr h="415353"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kern="100">
                          <a:solidFill>
                            <a:srgbClr val="1F386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&lt;G</a:t>
                      </a:r>
                      <a:r>
                        <a:rPr lang="en-US" sz="2100" b="0" i="0" u="none" strike="noStrike" kern="100" baseline="30000">
                          <a:solidFill>
                            <a:srgbClr val="1F386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en-US" sz="2100" b="0" i="0" u="none" strike="noStrike" kern="100">
                          <a:solidFill>
                            <a:srgbClr val="1F386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en-US" sz="3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800" marR="117800" marT="16361" marB="0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kern="100">
                          <a:solidFill>
                            <a:srgbClr val="1F386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k-</a:t>
                      </a:r>
                      <a:endParaRPr lang="en-US" sz="3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800" marR="117800" marT="16361" marB="0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kern="100">
                          <a:solidFill>
                            <a:srgbClr val="1F386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shk-</a:t>
                      </a:r>
                      <a:endParaRPr lang="en-US" sz="3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800" marR="117800" marT="16361" marB="0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kern="100">
                          <a:solidFill>
                            <a:srgbClr val="1F3864"/>
                          </a:solidFill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800" marR="117800" marT="16361" marB="0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775240"/>
                  </a:ext>
                </a:extLst>
              </a:tr>
              <a:tr h="415353"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kern="100">
                          <a:solidFill>
                            <a:srgbClr val="1F386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&lt;H&gt;</a:t>
                      </a:r>
                      <a:endParaRPr lang="en-US" sz="3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800" marR="117800" marT="16361" marB="0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kern="100">
                          <a:solidFill>
                            <a:srgbClr val="1F386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ph-</a:t>
                      </a:r>
                      <a:endParaRPr lang="en-US" sz="3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800" marR="117800" marT="16361" marB="0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kern="100">
                          <a:solidFill>
                            <a:srgbClr val="1F386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shp-</a:t>
                      </a:r>
                      <a:endParaRPr lang="en-US" sz="3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800" marR="117800" marT="16361" marB="0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kern="100">
                          <a:solidFill>
                            <a:srgbClr val="1F3864"/>
                          </a:solidFill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800" marR="117800" marT="16361" marB="0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97222"/>
                  </a:ext>
                </a:extLst>
              </a:tr>
              <a:tr h="415353"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kern="100">
                          <a:solidFill>
                            <a:srgbClr val="1F386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&lt;Y&gt;</a:t>
                      </a:r>
                      <a:endParaRPr lang="en-US" sz="3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800" marR="117800" marT="16361" marB="0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kern="100">
                          <a:solidFill>
                            <a:srgbClr val="1F386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bl-</a:t>
                      </a:r>
                      <a:endParaRPr lang="en-US" sz="3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800" marR="117800" marT="16361" marB="0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kern="100">
                          <a:solidFill>
                            <a:srgbClr val="1F386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hn-</a:t>
                      </a:r>
                      <a:endParaRPr lang="en-US" sz="3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800" marR="117800" marT="16361" marB="0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kern="100">
                          <a:solidFill>
                            <a:srgbClr val="1F3864"/>
                          </a:solidFill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800" marR="117800" marT="16361" marB="0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086155"/>
                  </a:ext>
                </a:extLst>
              </a:tr>
              <a:tr h="415353"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kern="100">
                          <a:solidFill>
                            <a:srgbClr val="1F386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&lt;’&gt;</a:t>
                      </a:r>
                      <a:endParaRPr lang="en-US" sz="3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800" marR="117800" marT="16361" marB="0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kern="100">
                          <a:solidFill>
                            <a:srgbClr val="1F386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m-</a:t>
                      </a:r>
                      <a:endParaRPr lang="en-US" sz="3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800" marR="117800" marT="16361" marB="0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kern="100">
                          <a:solidFill>
                            <a:srgbClr val="1F386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zh-</a:t>
                      </a:r>
                      <a:endParaRPr lang="en-US" sz="3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800" marR="117800" marT="16361" marB="0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kern="100">
                          <a:solidFill>
                            <a:srgbClr val="1F3864"/>
                          </a:solidFill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800" marR="117800" marT="16361" marB="0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4429340"/>
                  </a:ext>
                </a:extLst>
              </a:tr>
              <a:tr h="415353"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kern="100">
                          <a:solidFill>
                            <a:srgbClr val="1F386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&lt;S&gt;</a:t>
                      </a:r>
                      <a:endParaRPr lang="en-US" sz="3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800" marR="117800" marT="16361" marB="0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kern="100">
                          <a:solidFill>
                            <a:srgbClr val="1F386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aⁿ-</a:t>
                      </a:r>
                      <a:endParaRPr lang="en-US" sz="3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800" marR="117800" marT="16361" marB="0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kern="100">
                          <a:solidFill>
                            <a:srgbClr val="1F386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yi-</a:t>
                      </a:r>
                      <a:endParaRPr lang="en-US" sz="3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800" marR="117800" marT="16361" marB="0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kern="100" dirty="0">
                          <a:solidFill>
                            <a:srgbClr val="1F3864"/>
                          </a:solidFill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7800" marR="117800" marT="16361" marB="0">
                    <a:lnL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38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60622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412C622-54C0-7E3E-F033-166A004A5241}"/>
              </a:ext>
            </a:extLst>
          </p:cNvPr>
          <p:cNvSpPr txBox="1"/>
          <p:nvPr/>
        </p:nvSpPr>
        <p:spPr>
          <a:xfrm>
            <a:off x="6204857" y="0"/>
            <a:ext cx="4925947" cy="13610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b="1" u="sng" kern="100" dirty="0">
              <a:solidFill>
                <a:srgbClr val="1F3864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u="sng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Verb Conjugation Chart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(Pg. vi in Kaáⁿze Íe </a:t>
            </a:r>
            <a:r>
              <a:rPr lang="en-US" sz="1800" kern="100" dirty="0" err="1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Wayáje</a:t>
            </a:r>
            <a:r>
              <a:rPr lang="en-US" sz="1800" kern="1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408182"/>
      </p:ext>
    </p:extLst>
  </p:cSld>
  <p:clrMapOvr>
    <a:masterClrMapping/>
  </p:clrMapOvr>
</p:sld>
</file>

<file path=ppt/theme/theme1.xml><?xml version="1.0" encoding="utf-8"?>
<a:theme xmlns:a="http://schemas.openxmlformats.org/drawingml/2006/main" name="PrismaticVTI">
  <a:themeElements>
    <a:clrScheme name="AnalogousFromLightSeedLeftStep">
      <a:dk1>
        <a:srgbClr val="000000"/>
      </a:dk1>
      <a:lt1>
        <a:srgbClr val="FFFFFF"/>
      </a:lt1>
      <a:dk2>
        <a:srgbClr val="412924"/>
      </a:dk2>
      <a:lt2>
        <a:srgbClr val="E2E3E8"/>
      </a:lt2>
      <a:accent1>
        <a:srgbClr val="AAA081"/>
      </a:accent1>
      <a:accent2>
        <a:srgbClr val="BA937F"/>
      </a:accent2>
      <a:accent3>
        <a:srgbClr val="C49396"/>
      </a:accent3>
      <a:accent4>
        <a:srgbClr val="BA7F9C"/>
      </a:accent4>
      <a:accent5>
        <a:srgbClr val="C38FBE"/>
      </a:accent5>
      <a:accent6>
        <a:srgbClr val="A77FBA"/>
      </a:accent6>
      <a:hlink>
        <a:srgbClr val="697AAE"/>
      </a:hlink>
      <a:folHlink>
        <a:srgbClr val="7F7F7F"/>
      </a:folHlink>
    </a:clrScheme>
    <a:fontScheme name="Custom 166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smaticVTI" id="{DA44D624-A564-4DE8-8446-0CD5C485C979}" vid="{8B2B1550-B69C-4156-BAEC-B2E559F94BD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994</Words>
  <Application>Microsoft Office PowerPoint</Application>
  <PresentationFormat>Widescreen</PresentationFormat>
  <Paragraphs>193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Aharoni</vt:lpstr>
      <vt:lpstr>Arial</vt:lpstr>
      <vt:lpstr>Avenir Next LT Pro</vt:lpstr>
      <vt:lpstr>Calibri</vt:lpstr>
      <vt:lpstr>Segoe UI Symbol</vt:lpstr>
      <vt:lpstr>PrismaticVTI</vt:lpstr>
      <vt:lpstr>Beginner’s Assessment Test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Beginner’s Assessment Test</dc:title>
  <dc:creator>Suzy Smith</dc:creator>
  <cp:lastModifiedBy>Suzy Smith</cp:lastModifiedBy>
  <cp:revision>2</cp:revision>
  <dcterms:created xsi:type="dcterms:W3CDTF">2023-02-16T14:45:18Z</dcterms:created>
  <dcterms:modified xsi:type="dcterms:W3CDTF">2023-02-23T17:23:02Z</dcterms:modified>
</cp:coreProperties>
</file>